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BDC7C-9A2A-495C-8C5D-AE8394F0E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C5DB33-F32C-4423-BEA1-16539DCA7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ED483C-5B55-4B04-8AD3-438AA1CC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F287E-C95E-40D7-84A2-16C2DC92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0D680-F72F-4092-BCCA-FD14D445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3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E9ACD-C5BF-4C6F-93D3-632CAC71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171E77-EAB5-4D34-B47E-5FE36340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5A361F-ED2E-4AC2-B27A-39FB12C2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FDF93-5C1C-4AA0-B64E-54E46592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2E16A-6100-4985-AA9A-8F080619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4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567189-8111-4AA2-8B7F-6872225C2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C482BD-810C-4755-BEF4-C7877C731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A7313-D22F-48E8-955F-FD222EB1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91D43-38BE-4057-8481-A94A395D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47ECA-74BE-4DE5-AF7D-F57824EA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3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F123D-DF18-4FC2-8EB3-A4BCE861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D8EDA-EB39-487A-8BCE-D3688B046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65E25-4B9A-4B53-AD4F-DFD7DF7E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71BC3-A77F-4B92-98B5-098EE1AB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F9BBAE-31AF-4623-92F4-938BE48D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9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EC26E-2A64-4AEA-B953-CCAA02F7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43CF83-C4B4-425D-9E05-0760B0D2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3A1D6-3490-4F6B-A46A-C16D3284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DF395-D88C-4E4E-8F9E-8A7BB7C0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4E33E-3C9C-4574-8E3A-DF42B311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1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22539-B120-4C2D-8247-C90F7A10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E2A67-FFD0-4D74-B055-B90783994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CB6D7-596E-49BC-89FA-782AA6CE5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D0E849-4B53-4A66-88BF-39D776FA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3C0EAC-541D-48B1-AA97-3B2601E0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8AF18-86EA-4F48-AA3E-020E225D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7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3F373-0814-4589-827F-E057FFA0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0771E4-7AA7-4763-85A5-F3DD62F1C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C599A2-2ACC-4045-B92D-604CB4C98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40B164-4655-4B75-B560-499DC0D43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2A06C4-767E-4F16-9AB3-13E3C6F3A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08385E-4054-48B1-9410-6A2FD6EE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860CBF-E782-48E4-AA3D-3178F77E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335148-90D8-44E2-9145-78635207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1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30E53-856C-4472-9B2D-7E3FF6FE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69FE78-3485-4D6C-B1CA-0F05D8F0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A99EA-2C22-4725-A34C-80AB8A4E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12BB0C-4886-484B-9049-02BB2D4B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7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FB561C-8DCD-4489-9C42-57A15F11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E9F886-C618-4282-8694-383DF254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4466AE-7AC2-444B-B07E-AFF21F2F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0320-1AB1-4987-AD48-3C08C51E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157A75-78FE-47B2-8986-2ED3DE34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96F68D-B3ED-44BF-9555-770712C3B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25EAD-D98E-457E-B471-AEFA6CC1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7D01B-3E80-4668-844A-76BC55875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D2A89-7F03-4F59-9A4F-12DD098A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6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72F56-DEC6-4C99-8A5A-2575D539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E13D23-442C-4B98-A484-3FA48C6D8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D92CB7-E4DC-4083-9811-A566143B9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85EF6C-D049-4465-9843-5EAA2B23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E8F71-CDC2-48DD-A1EC-954A661B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4D6F91-1524-4C33-8ECC-C0D6B1AA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3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77597-F83C-4D4D-92B8-45865399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76A9AA-A01A-4B91-B03F-3B2537AF7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EC097-6A9F-4CD0-B2A2-9F2FCE1E7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BEEF-3A13-4153-A9D1-33197BA2B1F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E5F848-B39A-42E7-91D5-55C5310A8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13244-A48C-468E-AEAE-F20C7DF30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98B-92BD-4194-A31D-9B255DA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A360B0-A3D3-46B0-B11E-36379D81D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/>
          <a:stretch/>
        </p:blipFill>
        <p:spPr>
          <a:xfrm>
            <a:off x="427505" y="1140098"/>
            <a:ext cx="3729628" cy="2453377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E336B0DC-2A00-4EBD-AC46-14FA8CE908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" t="2562" r="30410" b="782"/>
          <a:stretch/>
        </p:blipFill>
        <p:spPr>
          <a:xfrm>
            <a:off x="9740513" y="801495"/>
            <a:ext cx="2467083" cy="5264593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2CC7F91-952D-45FB-BDC4-5CFB32EC6DFC}"/>
              </a:ext>
            </a:extLst>
          </p:cNvPr>
          <p:cNvSpPr/>
          <p:nvPr/>
        </p:nvSpPr>
        <p:spPr>
          <a:xfrm>
            <a:off x="4478508" y="1141058"/>
            <a:ext cx="4815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Etelka Light Pro" panose="02000503030000020004" pitchFamily="50" charset="0"/>
              </a:rPr>
              <a:t>Основные преимущества: Светодиодные </a:t>
            </a:r>
            <a:r>
              <a:rPr lang="ru-RU" sz="1200" b="0" i="0" dirty="0">
                <a:effectLst/>
                <a:latin typeface="Etelka Light Pro" panose="02000503030000020004" pitchFamily="50" charset="0"/>
              </a:rPr>
              <a:t>панели </a:t>
            </a:r>
            <a:r>
              <a:rPr lang="en-US" sz="1200" b="0" i="0" dirty="0">
                <a:effectLst/>
                <a:latin typeface="Etelka Light Pro" panose="02000503030000020004" pitchFamily="50" charset="0"/>
              </a:rPr>
              <a:t>Gauss </a:t>
            </a:r>
            <a:r>
              <a:rPr lang="ru-RU" sz="1200" b="0" i="0" dirty="0">
                <a:effectLst/>
                <a:latin typeface="Etelka Light Pro" panose="02000503030000020004" pitchFamily="50" charset="0"/>
              </a:rPr>
              <a:t>излучают свет </a:t>
            </a:r>
            <a:r>
              <a:rPr lang="ru-RU" sz="1200" b="0" i="0" dirty="0">
                <a:effectLst/>
                <a:latin typeface="Etelka Medium Pro" panose="02000503080000020004" pitchFamily="50" charset="0"/>
              </a:rPr>
              <a:t>равномерно по всей площади</a:t>
            </a:r>
            <a:r>
              <a:rPr lang="en-US" sz="1200" b="0" i="0" dirty="0">
                <a:effectLst/>
                <a:latin typeface="Etelka Medium Pro" panose="02000503080000020004" pitchFamily="50" charset="0"/>
              </a:rPr>
              <a:t> </a:t>
            </a:r>
            <a:r>
              <a:rPr lang="ru-RU" sz="1200" b="0" i="0" dirty="0">
                <a:effectLst/>
                <a:latin typeface="Etelka Medium Pro" panose="02000503080000020004" pitchFamily="50" charset="0"/>
              </a:rPr>
              <a:t>благодаря линзам</a:t>
            </a:r>
            <a:r>
              <a:rPr lang="ru-RU" sz="1200" b="0" i="0" dirty="0">
                <a:effectLst/>
                <a:latin typeface="Etelka Light Pro" panose="02000503030000020004" pitchFamily="50" charset="0"/>
              </a:rPr>
              <a:t>, что позволяет достичь комфортного освещения без</a:t>
            </a:r>
            <a:r>
              <a:rPr lang="en-US" sz="1200" b="0" i="0" dirty="0">
                <a:effectLst/>
                <a:latin typeface="Etelka Light Pro" panose="02000503030000020004" pitchFamily="50" charset="0"/>
              </a:rPr>
              <a:t> </a:t>
            </a:r>
            <a:r>
              <a:rPr lang="ru-RU" sz="1200" b="0" i="0" dirty="0">
                <a:effectLst/>
                <a:latin typeface="Etelka Light Pro" panose="02000503030000020004" pitchFamily="50" charset="0"/>
              </a:rPr>
              <a:t>резких теней и</a:t>
            </a:r>
            <a:r>
              <a:rPr lang="en-US" sz="1200" b="0" i="0" dirty="0">
                <a:effectLst/>
                <a:latin typeface="Etelka Light Pro" panose="02000503030000020004" pitchFamily="50" charset="0"/>
              </a:rPr>
              <a:t> </a:t>
            </a:r>
            <a:r>
              <a:rPr lang="ru-RU" sz="1200" b="0" i="0" dirty="0">
                <a:effectLst/>
                <a:latin typeface="Etelka Light Pro" panose="02000503030000020004" pitchFamily="50" charset="0"/>
              </a:rPr>
              <a:t>световых пятен. Этот равномерный свет создает благоприятную атмосферу в помещениях и способствует повышению производительности.</a:t>
            </a:r>
          </a:p>
          <a:p>
            <a:pPr algn="just"/>
            <a:br>
              <a:rPr lang="ru-RU" sz="1200" b="0" i="0" dirty="0">
                <a:effectLst/>
                <a:latin typeface="Etelka Light Pro" panose="02000503030000020004" pitchFamily="50" charset="0"/>
              </a:rPr>
            </a:br>
            <a:r>
              <a:rPr lang="ru-RU" sz="1200" dirty="0">
                <a:latin typeface="Etelka Light Pro" panose="02000503030000020004" pitchFamily="50" charset="0"/>
              </a:rPr>
              <a:t>Идеально подходит для освещения: </a:t>
            </a:r>
            <a:r>
              <a:rPr lang="ru-RU" sz="1200" b="0" i="0" dirty="0">
                <a:effectLst/>
                <a:latin typeface="Etelka Light Pro" panose="02000503030000020004" pitchFamily="50" charset="0"/>
              </a:rPr>
              <a:t>офисов, магазинов, ресторанов и других коммерческих помещений светодиодные панели с</a:t>
            </a:r>
            <a:r>
              <a:rPr lang="en-US" sz="1200" b="0" i="0" dirty="0">
                <a:effectLst/>
                <a:latin typeface="Etelka Light Pro" panose="02000503030000020004" pitchFamily="50" charset="0"/>
              </a:rPr>
              <a:t> </a:t>
            </a:r>
            <a:r>
              <a:rPr lang="ru-RU" sz="1200" b="0" i="0" dirty="0">
                <a:effectLst/>
                <a:latin typeface="Etelka Light Pro" panose="02000503030000020004" pitchFamily="50" charset="0"/>
              </a:rPr>
              <a:t>равномерной засветкой являются идеальным выбором, поскольку обеспечивают оптимальные условия освещения для</a:t>
            </a:r>
            <a:r>
              <a:rPr lang="en-US" sz="1200" b="0" i="0" dirty="0">
                <a:effectLst/>
                <a:latin typeface="Etelka Light Pro" panose="02000503030000020004" pitchFamily="50" charset="0"/>
              </a:rPr>
              <a:t> </a:t>
            </a:r>
            <a:r>
              <a:rPr lang="ru-RU" sz="1200" b="0" i="0" dirty="0">
                <a:effectLst/>
                <a:latin typeface="Etelka Light Pro" panose="02000503030000020004" pitchFamily="50" charset="0"/>
              </a:rPr>
              <a:t>клиентов и сотрудников.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E51928F-EF8B-4718-8B3F-38DA6B17BC3C}"/>
              </a:ext>
            </a:extLst>
          </p:cNvPr>
          <p:cNvSpPr/>
          <p:nvPr/>
        </p:nvSpPr>
        <p:spPr>
          <a:xfrm>
            <a:off x="342515" y="1145831"/>
            <a:ext cx="96775" cy="2327057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662B3D-F1AB-4CE0-8CE7-BF29D8CDD358}"/>
              </a:ext>
            </a:extLst>
          </p:cNvPr>
          <p:cNvSpPr/>
          <p:nvPr/>
        </p:nvSpPr>
        <p:spPr>
          <a:xfrm>
            <a:off x="342515" y="0"/>
            <a:ext cx="102328" cy="635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9C5B34-B7D6-4029-A33B-5B133206255D}"/>
              </a:ext>
            </a:extLst>
          </p:cNvPr>
          <p:cNvSpPr txBox="1"/>
          <p:nvPr/>
        </p:nvSpPr>
        <p:spPr>
          <a:xfrm>
            <a:off x="444843" y="99914"/>
            <a:ext cx="9754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Etelka Medium Pro" panose="02000503080000020004" pitchFamily="50" charset="0"/>
              </a:rPr>
              <a:t>Универсальная </a:t>
            </a:r>
            <a:r>
              <a:rPr lang="en-US" dirty="0">
                <a:latin typeface="Etelka Medium Pro" panose="02000503080000020004" pitchFamily="50" charset="0"/>
              </a:rPr>
              <a:t>LED</a:t>
            </a:r>
            <a:r>
              <a:rPr lang="ru-RU" dirty="0">
                <a:latin typeface="Etelka Medium Pro" panose="02000503080000020004" pitchFamily="50" charset="0"/>
              </a:rPr>
              <a:t>-панель </a:t>
            </a:r>
            <a:r>
              <a:rPr lang="en-US" dirty="0">
                <a:latin typeface="Etelka Medium Pro" panose="02000503080000020004" pitchFamily="50" charset="0"/>
              </a:rPr>
              <a:t>Gauss </a:t>
            </a:r>
            <a:r>
              <a:rPr lang="ru-RU" dirty="0">
                <a:latin typeface="Etelka Medium Pro" panose="02000503080000020004" pitchFamily="50" charset="0"/>
              </a:rPr>
              <a:t>с матовым рассеивателем (равномерная засветка)</a:t>
            </a:r>
            <a:br>
              <a:rPr lang="en-US" dirty="0">
                <a:latin typeface="Etelka Medium Pro" panose="02000503080000020004" pitchFamily="50" charset="0"/>
              </a:rPr>
            </a:br>
            <a:r>
              <a:rPr lang="ru-RU" sz="1400" dirty="0">
                <a:latin typeface="Etelka Light Pro" panose="02000503030000020004" pitchFamily="50" charset="0"/>
              </a:rPr>
              <a:t>Встраиваемый / Накладной </a:t>
            </a:r>
            <a:endParaRPr lang="ru-RU" dirty="0">
              <a:latin typeface="Etelka Light Pro" panose="02000503030000020004" pitchFamily="50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9B4E9A5-234D-4012-80F9-940843767EEF}"/>
              </a:ext>
            </a:extLst>
          </p:cNvPr>
          <p:cNvGrpSpPr/>
          <p:nvPr/>
        </p:nvGrpSpPr>
        <p:grpSpPr>
          <a:xfrm>
            <a:off x="10410403" y="105128"/>
            <a:ext cx="1781597" cy="513236"/>
            <a:chOff x="546736" y="1017687"/>
            <a:chExt cx="1781597" cy="513236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978F1BE1-AADE-4FE2-9D33-807F76D8599F}"/>
                </a:ext>
              </a:extLst>
            </p:cNvPr>
            <p:cNvSpPr/>
            <p:nvPr/>
          </p:nvSpPr>
          <p:spPr>
            <a:xfrm>
              <a:off x="546736" y="1017687"/>
              <a:ext cx="1781597" cy="513236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3124AB76-2CCE-4302-B970-AF09A3B322A5}"/>
                </a:ext>
              </a:extLst>
            </p:cNvPr>
            <p:cNvGrpSpPr/>
            <p:nvPr/>
          </p:nvGrpSpPr>
          <p:grpSpPr>
            <a:xfrm>
              <a:off x="623402" y="1079837"/>
              <a:ext cx="1628265" cy="388937"/>
              <a:chOff x="15670184" y="5123391"/>
              <a:chExt cx="1628265" cy="38893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F89258-E3AA-4020-8169-163442C44085}"/>
                  </a:ext>
                </a:extLst>
              </p:cNvPr>
              <p:cNvSpPr txBox="1"/>
              <p:nvPr/>
            </p:nvSpPr>
            <p:spPr>
              <a:xfrm>
                <a:off x="15850891" y="5133193"/>
                <a:ext cx="1447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dirty="0">
                    <a:solidFill>
                      <a:schemeClr val="accent6"/>
                    </a:solidFill>
                    <a:latin typeface="Etelka Medium Pro" panose="02000503080000020004" pitchFamily="50" charset="0"/>
                  </a:rPr>
                  <a:t>На складе</a:t>
                </a:r>
                <a:endParaRPr lang="en-US" dirty="0">
                  <a:solidFill>
                    <a:schemeClr val="accent6"/>
                  </a:solidFill>
                  <a:latin typeface="Etelka Medium Pro" panose="02000503080000020004" pitchFamily="50" charset="0"/>
                </a:endParaRPr>
              </a:p>
            </p:txBody>
          </p:sp>
          <p:graphicFrame>
            <p:nvGraphicFramePr>
              <p:cNvPr id="23" name="Объект 22">
                <a:extLst>
                  <a:ext uri="{FF2B5EF4-FFF2-40B4-BE49-F238E27FC236}">
                    <a16:creationId xmlns:a16="http://schemas.microsoft.com/office/drawing/2014/main" id="{7AA2FA9E-43BE-47D3-AC7F-7A874CA7AB3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670184" y="5123391"/>
              <a:ext cx="336550" cy="3889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3" name="CorelDRAW" r:id="rId6" imgW="337163" imgH="388761" progId="CorelDraw.Graphic.20">
                      <p:embed/>
                    </p:oleObj>
                  </mc:Choice>
                  <mc:Fallback>
                    <p:oleObj name="CorelDRAW" r:id="rId6" imgW="337163" imgH="388761" progId="CorelDraw.Graphic.20">
                      <p:embed/>
                      <p:pic>
                        <p:nvPicPr>
                          <p:cNvPr id="23" name="Объект 22">
                            <a:extLst>
                              <a:ext uri="{FF2B5EF4-FFF2-40B4-BE49-F238E27FC236}">
                                <a16:creationId xmlns:a16="http://schemas.microsoft.com/office/drawing/2014/main" id="{7AA2FA9E-43BE-47D3-AC7F-7A874CA7AB3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5670184" y="5123391"/>
                            <a:ext cx="336550" cy="3889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508557A-B6DD-4971-A3D0-8107EA4BE2BB}"/>
              </a:ext>
            </a:extLst>
          </p:cNvPr>
          <p:cNvGraphicFramePr>
            <a:graphicFrameLocks noGrp="1"/>
          </p:cNvGraphicFramePr>
          <p:nvPr/>
        </p:nvGraphicFramePr>
        <p:xfrm>
          <a:off x="348254" y="5935690"/>
          <a:ext cx="8276760" cy="558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394">
                  <a:extLst>
                    <a:ext uri="{9D8B030D-6E8A-4147-A177-3AD203B41FA5}">
                      <a16:colId xmlns:a16="http://schemas.microsoft.com/office/drawing/2014/main" val="1790089073"/>
                    </a:ext>
                  </a:extLst>
                </a:gridCol>
                <a:gridCol w="7080366">
                  <a:extLst>
                    <a:ext uri="{9D8B030D-6E8A-4147-A177-3AD203B41FA5}">
                      <a16:colId xmlns:a16="http://schemas.microsoft.com/office/drawing/2014/main" val="1036200611"/>
                    </a:ext>
                  </a:extLst>
                </a:gridCol>
              </a:tblGrid>
              <a:tr h="2793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Etelka Light Pro" panose="02000503030000020004" pitchFamily="50" charset="0"/>
                        </a:rPr>
                        <a:t>842161240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8703" marR="8703" marT="8703" marB="0" anchor="ctr"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Etelka Light Pro" panose="02000503030000020004" pitchFamily="50" charset="0"/>
                        </a:rPr>
                        <a:t> Светильник офисный </a:t>
                      </a:r>
                      <a:r>
                        <a:rPr lang="ru-RU" sz="1200" u="none" strike="noStrike" dirty="0" err="1">
                          <a:effectLst/>
                          <a:latin typeface="Etelka Light Pro" panose="02000503030000020004" pitchFamily="50" charset="0"/>
                        </a:rPr>
                        <a:t>Gauss</a:t>
                      </a:r>
                      <a:r>
                        <a:rPr lang="ru-RU" sz="1200" u="none" strike="noStrike" dirty="0">
                          <a:effectLst/>
                          <a:latin typeface="Etelka Light Pro" panose="02000503030000020004" pitchFamily="50" charset="0"/>
                        </a:rPr>
                        <a:t> 40W 3800lm 4000K IP40 595*595*23mm матовый LED 1/4,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8703" marR="8703" marT="8703" marB="0" anchor="ctr"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42619"/>
                  </a:ext>
                </a:extLst>
              </a:tr>
              <a:tr h="2793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Etelka Light Pro" panose="02000503030000020004" pitchFamily="50" charset="0"/>
                        </a:rPr>
                        <a:t>842161340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8703" marR="8703" marT="8703" marB="0" anchor="ctr"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Etelka Light Pro" panose="02000503030000020004" pitchFamily="50" charset="0"/>
                        </a:rPr>
                        <a:t>Светильник офисный </a:t>
                      </a:r>
                      <a:r>
                        <a:rPr lang="ru-RU" sz="1200" u="none" strike="noStrike" dirty="0" err="1">
                          <a:effectLst/>
                          <a:latin typeface="Etelka Light Pro" panose="02000503030000020004" pitchFamily="50" charset="0"/>
                        </a:rPr>
                        <a:t>Gauss</a:t>
                      </a:r>
                      <a:r>
                        <a:rPr lang="ru-RU" sz="1200" u="none" strike="noStrike" dirty="0">
                          <a:effectLst/>
                          <a:latin typeface="Etelka Light Pro" panose="02000503030000020004" pitchFamily="50" charset="0"/>
                        </a:rPr>
                        <a:t> 40W 3800lm 6500K IP40 595*595*23mm матовый LED 1/4,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8703" marR="8703" marT="8703" marB="0" anchor="ctr"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55480"/>
                  </a:ext>
                </a:extLst>
              </a:tr>
            </a:tbl>
          </a:graphicData>
        </a:graphic>
      </p:graphicFrame>
      <p:sp>
        <p:nvSpPr>
          <p:cNvPr id="194" name="Прямоугольник 193">
            <a:extLst>
              <a:ext uri="{FF2B5EF4-FFF2-40B4-BE49-F238E27FC236}">
                <a16:creationId xmlns:a16="http://schemas.microsoft.com/office/drawing/2014/main" id="{E21E0F3F-54E3-4A1D-9BBF-5601D780DCEF}"/>
              </a:ext>
            </a:extLst>
          </p:cNvPr>
          <p:cNvSpPr/>
          <p:nvPr/>
        </p:nvSpPr>
        <p:spPr>
          <a:xfrm>
            <a:off x="11769454" y="6299203"/>
            <a:ext cx="94313" cy="558797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D9DD9C1E-5641-4361-86F4-A12FBF8B9B80}"/>
              </a:ext>
            </a:extLst>
          </p:cNvPr>
          <p:cNvSpPr/>
          <p:nvPr/>
        </p:nvSpPr>
        <p:spPr>
          <a:xfrm>
            <a:off x="5772149" y="3860801"/>
            <a:ext cx="1343701" cy="4317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Etelka Medium Pro" panose="02000503080000020004" pitchFamily="50" charset="0"/>
              </a:rPr>
              <a:t>595×595×23мм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latin typeface="Etelka Light Pro" panose="02000503030000020004" pitchFamily="50" charset="0"/>
              </a:rPr>
              <a:t>размер светильника</a:t>
            </a:r>
          </a:p>
        </p:txBody>
      </p:sp>
      <p:grpSp>
        <p:nvGrpSpPr>
          <p:cNvPr id="325" name="Группа 324">
            <a:extLst>
              <a:ext uri="{FF2B5EF4-FFF2-40B4-BE49-F238E27FC236}">
                <a16:creationId xmlns:a16="http://schemas.microsoft.com/office/drawing/2014/main" id="{1D7021EC-35BA-44D2-94DA-1B50238D1A61}"/>
              </a:ext>
            </a:extLst>
          </p:cNvPr>
          <p:cNvGrpSpPr/>
          <p:nvPr/>
        </p:nvGrpSpPr>
        <p:grpSpPr>
          <a:xfrm>
            <a:off x="5273605" y="3865916"/>
            <a:ext cx="426065" cy="426061"/>
            <a:chOff x="5246463" y="3882439"/>
            <a:chExt cx="426065" cy="426061"/>
          </a:xfrm>
        </p:grpSpPr>
        <p:sp>
          <p:nvSpPr>
            <p:cNvPr id="234" name="Полилиния: фигура 233">
              <a:extLst>
                <a:ext uri="{FF2B5EF4-FFF2-40B4-BE49-F238E27FC236}">
                  <a16:creationId xmlns:a16="http://schemas.microsoft.com/office/drawing/2014/main" id="{0288E7B0-51DB-488E-81DC-DD0C35F49F85}"/>
                </a:ext>
              </a:extLst>
            </p:cNvPr>
            <p:cNvSpPr/>
            <p:nvPr/>
          </p:nvSpPr>
          <p:spPr>
            <a:xfrm>
              <a:off x="5246463" y="3882439"/>
              <a:ext cx="426065" cy="426061"/>
            </a:xfrm>
            <a:custGeom>
              <a:avLst/>
              <a:gdLst>
                <a:gd name="connsiteX0" fmla="*/ 94983 w 194502"/>
                <a:gd name="connsiteY0" fmla="*/ -155 h 194500"/>
                <a:gd name="connsiteX1" fmla="*/ -2269 w 194502"/>
                <a:gd name="connsiteY1" fmla="*/ 97096 h 194500"/>
                <a:gd name="connsiteX2" fmla="*/ 94983 w 194502"/>
                <a:gd name="connsiteY2" fmla="*/ 194346 h 194500"/>
                <a:gd name="connsiteX3" fmla="*/ 192233 w 194502"/>
                <a:gd name="connsiteY3" fmla="*/ 97096 h 194500"/>
                <a:gd name="connsiteX4" fmla="*/ 94983 w 194502"/>
                <a:gd name="connsiteY4" fmla="*/ -155 h 194500"/>
                <a:gd name="connsiteX5" fmla="*/ 94983 w 194502"/>
                <a:gd name="connsiteY5" fmla="*/ 185583 h 194500"/>
                <a:gd name="connsiteX6" fmla="*/ 6495 w 194502"/>
                <a:gd name="connsiteY6" fmla="*/ 97096 h 194500"/>
                <a:gd name="connsiteX7" fmla="*/ 94983 w 194502"/>
                <a:gd name="connsiteY7" fmla="*/ 8609 h 194500"/>
                <a:gd name="connsiteX8" fmla="*/ 183468 w 194502"/>
                <a:gd name="connsiteY8" fmla="*/ 97096 h 194500"/>
                <a:gd name="connsiteX9" fmla="*/ 94983 w 194502"/>
                <a:gd name="connsiteY9" fmla="*/ 185583 h 19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502" h="194500">
                  <a:moveTo>
                    <a:pt x="94983" y="-155"/>
                  </a:moveTo>
                  <a:cubicBezTo>
                    <a:pt x="41261" y="-155"/>
                    <a:pt x="-2269" y="43384"/>
                    <a:pt x="-2269" y="97096"/>
                  </a:cubicBezTo>
                  <a:cubicBezTo>
                    <a:pt x="-2269" y="150807"/>
                    <a:pt x="41261" y="194346"/>
                    <a:pt x="94983" y="194346"/>
                  </a:cubicBezTo>
                  <a:cubicBezTo>
                    <a:pt x="148703" y="194346"/>
                    <a:pt x="192233" y="150807"/>
                    <a:pt x="192233" y="97096"/>
                  </a:cubicBezTo>
                  <a:cubicBezTo>
                    <a:pt x="192138" y="43403"/>
                    <a:pt x="148703" y="-107"/>
                    <a:pt x="94983" y="-155"/>
                  </a:cubicBezTo>
                  <a:moveTo>
                    <a:pt x="94983" y="185583"/>
                  </a:moveTo>
                  <a:cubicBezTo>
                    <a:pt x="46119" y="185583"/>
                    <a:pt x="6495" y="145969"/>
                    <a:pt x="6495" y="97096"/>
                  </a:cubicBezTo>
                  <a:cubicBezTo>
                    <a:pt x="6495" y="48223"/>
                    <a:pt x="46119" y="8609"/>
                    <a:pt x="94983" y="8609"/>
                  </a:cubicBezTo>
                  <a:cubicBezTo>
                    <a:pt x="143845" y="8609"/>
                    <a:pt x="183468" y="48223"/>
                    <a:pt x="183468" y="97096"/>
                  </a:cubicBezTo>
                  <a:cubicBezTo>
                    <a:pt x="183373" y="145940"/>
                    <a:pt x="143845" y="185526"/>
                    <a:pt x="94983" y="185583"/>
                  </a:cubicBezTo>
                  <a:close/>
                </a:path>
              </a:pathLst>
            </a:custGeom>
            <a:solidFill>
              <a:srgbClr val="00A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5" name="Полилиния: фигура 234">
              <a:extLst>
                <a:ext uri="{FF2B5EF4-FFF2-40B4-BE49-F238E27FC236}">
                  <a16:creationId xmlns:a16="http://schemas.microsoft.com/office/drawing/2014/main" id="{E776240D-5130-43B2-925E-BECD541CDED8}"/>
                </a:ext>
              </a:extLst>
            </p:cNvPr>
            <p:cNvSpPr/>
            <p:nvPr/>
          </p:nvSpPr>
          <p:spPr>
            <a:xfrm>
              <a:off x="5323458" y="3959430"/>
              <a:ext cx="271870" cy="272103"/>
            </a:xfrm>
            <a:custGeom>
              <a:avLst/>
              <a:gdLst>
                <a:gd name="connsiteX0" fmla="*/ 104982 w 124111"/>
                <a:gd name="connsiteY0" fmla="*/ 43279 h 124217"/>
                <a:gd name="connsiteX1" fmla="*/ 98790 w 124111"/>
                <a:gd name="connsiteY1" fmla="*/ 43032 h 124217"/>
                <a:gd name="connsiteX2" fmla="*/ 98504 w 124111"/>
                <a:gd name="connsiteY2" fmla="*/ 49223 h 124217"/>
                <a:gd name="connsiteX3" fmla="*/ 98790 w 124111"/>
                <a:gd name="connsiteY3" fmla="*/ 49471 h 124217"/>
                <a:gd name="connsiteX4" fmla="*/ 106887 w 124111"/>
                <a:gd name="connsiteY4" fmla="*/ 57567 h 124217"/>
                <a:gd name="connsiteX5" fmla="*/ 64215 w 124111"/>
                <a:gd name="connsiteY5" fmla="*/ 57567 h 124217"/>
                <a:gd name="connsiteX6" fmla="*/ 64215 w 124111"/>
                <a:gd name="connsiteY6" fmla="*/ 14895 h 124217"/>
                <a:gd name="connsiteX7" fmla="*/ 72310 w 124111"/>
                <a:gd name="connsiteY7" fmla="*/ 22991 h 124217"/>
                <a:gd name="connsiteX8" fmla="*/ 75359 w 124111"/>
                <a:gd name="connsiteY8" fmla="*/ 24229 h 124217"/>
                <a:gd name="connsiteX9" fmla="*/ 78503 w 124111"/>
                <a:gd name="connsiteY9" fmla="*/ 22991 h 124217"/>
                <a:gd name="connsiteX10" fmla="*/ 78503 w 124111"/>
                <a:gd name="connsiteY10" fmla="*/ 16705 h 124217"/>
                <a:gd name="connsiteX11" fmla="*/ 62880 w 124111"/>
                <a:gd name="connsiteY11" fmla="*/ 1084 h 124217"/>
                <a:gd name="connsiteX12" fmla="*/ 59739 w 124111"/>
                <a:gd name="connsiteY12" fmla="*/ -155 h 124217"/>
                <a:gd name="connsiteX13" fmla="*/ 56690 w 124111"/>
                <a:gd name="connsiteY13" fmla="*/ 1179 h 124217"/>
                <a:gd name="connsiteX14" fmla="*/ 41068 w 124111"/>
                <a:gd name="connsiteY14" fmla="*/ 16705 h 124217"/>
                <a:gd name="connsiteX15" fmla="*/ 41068 w 124111"/>
                <a:gd name="connsiteY15" fmla="*/ 22991 h 124217"/>
                <a:gd name="connsiteX16" fmla="*/ 47260 w 124111"/>
                <a:gd name="connsiteY16" fmla="*/ 23087 h 124217"/>
                <a:gd name="connsiteX17" fmla="*/ 47356 w 124111"/>
                <a:gd name="connsiteY17" fmla="*/ 22991 h 124217"/>
                <a:gd name="connsiteX18" fmla="*/ 55451 w 124111"/>
                <a:gd name="connsiteY18" fmla="*/ 14895 h 124217"/>
                <a:gd name="connsiteX19" fmla="*/ 55451 w 124111"/>
                <a:gd name="connsiteY19" fmla="*/ 57662 h 124217"/>
                <a:gd name="connsiteX20" fmla="*/ 12683 w 124111"/>
                <a:gd name="connsiteY20" fmla="*/ 57662 h 124217"/>
                <a:gd name="connsiteX21" fmla="*/ 20781 w 124111"/>
                <a:gd name="connsiteY21" fmla="*/ 49566 h 124217"/>
                <a:gd name="connsiteX22" fmla="*/ 21067 w 124111"/>
                <a:gd name="connsiteY22" fmla="*/ 43375 h 124217"/>
                <a:gd name="connsiteX23" fmla="*/ 14874 w 124111"/>
                <a:gd name="connsiteY23" fmla="*/ 43127 h 124217"/>
                <a:gd name="connsiteX24" fmla="*/ 14590 w 124111"/>
                <a:gd name="connsiteY24" fmla="*/ 43375 h 124217"/>
                <a:gd name="connsiteX25" fmla="*/ -1032 w 124111"/>
                <a:gd name="connsiteY25" fmla="*/ 58996 h 124217"/>
                <a:gd name="connsiteX26" fmla="*/ -2269 w 124111"/>
                <a:gd name="connsiteY26" fmla="*/ 62044 h 124217"/>
                <a:gd name="connsiteX27" fmla="*/ -1032 w 124111"/>
                <a:gd name="connsiteY27" fmla="*/ 65187 h 124217"/>
                <a:gd name="connsiteX28" fmla="*/ 14590 w 124111"/>
                <a:gd name="connsiteY28" fmla="*/ 80713 h 124217"/>
                <a:gd name="connsiteX29" fmla="*/ 17637 w 124111"/>
                <a:gd name="connsiteY29" fmla="*/ 82046 h 124217"/>
                <a:gd name="connsiteX30" fmla="*/ 20781 w 124111"/>
                <a:gd name="connsiteY30" fmla="*/ 80713 h 124217"/>
                <a:gd name="connsiteX31" fmla="*/ 20781 w 124111"/>
                <a:gd name="connsiteY31" fmla="*/ 74521 h 124217"/>
                <a:gd name="connsiteX32" fmla="*/ 12683 w 124111"/>
                <a:gd name="connsiteY32" fmla="*/ 66425 h 124217"/>
                <a:gd name="connsiteX33" fmla="*/ 55451 w 124111"/>
                <a:gd name="connsiteY33" fmla="*/ 66425 h 124217"/>
                <a:gd name="connsiteX34" fmla="*/ 55451 w 124111"/>
                <a:gd name="connsiteY34" fmla="*/ 109097 h 124217"/>
                <a:gd name="connsiteX35" fmla="*/ 47356 w 124111"/>
                <a:gd name="connsiteY35" fmla="*/ 101001 h 124217"/>
                <a:gd name="connsiteX36" fmla="*/ 41068 w 124111"/>
                <a:gd name="connsiteY36" fmla="*/ 101001 h 124217"/>
                <a:gd name="connsiteX37" fmla="*/ 40972 w 124111"/>
                <a:gd name="connsiteY37" fmla="*/ 107059 h 124217"/>
                <a:gd name="connsiteX38" fmla="*/ 41068 w 124111"/>
                <a:gd name="connsiteY38" fmla="*/ 107192 h 124217"/>
                <a:gd name="connsiteX39" fmla="*/ 56595 w 124111"/>
                <a:gd name="connsiteY39" fmla="*/ 122813 h 124217"/>
                <a:gd name="connsiteX40" fmla="*/ 62880 w 124111"/>
                <a:gd name="connsiteY40" fmla="*/ 122813 h 124217"/>
                <a:gd name="connsiteX41" fmla="*/ 78407 w 124111"/>
                <a:gd name="connsiteY41" fmla="*/ 107192 h 124217"/>
                <a:gd name="connsiteX42" fmla="*/ 78121 w 124111"/>
                <a:gd name="connsiteY42" fmla="*/ 101001 h 124217"/>
                <a:gd name="connsiteX43" fmla="*/ 72215 w 124111"/>
                <a:gd name="connsiteY43" fmla="*/ 101001 h 124217"/>
                <a:gd name="connsiteX44" fmla="*/ 64120 w 124111"/>
                <a:gd name="connsiteY44" fmla="*/ 109097 h 124217"/>
                <a:gd name="connsiteX45" fmla="*/ 64120 w 124111"/>
                <a:gd name="connsiteY45" fmla="*/ 66330 h 124217"/>
                <a:gd name="connsiteX46" fmla="*/ 106792 w 124111"/>
                <a:gd name="connsiteY46" fmla="*/ 66330 h 124217"/>
                <a:gd name="connsiteX47" fmla="*/ 98694 w 124111"/>
                <a:gd name="connsiteY47" fmla="*/ 74426 h 124217"/>
                <a:gd name="connsiteX48" fmla="*/ 98694 w 124111"/>
                <a:gd name="connsiteY48" fmla="*/ 80618 h 124217"/>
                <a:gd name="connsiteX49" fmla="*/ 101838 w 124111"/>
                <a:gd name="connsiteY49" fmla="*/ 81951 h 124217"/>
                <a:gd name="connsiteX50" fmla="*/ 104887 w 124111"/>
                <a:gd name="connsiteY50" fmla="*/ 80618 h 124217"/>
                <a:gd name="connsiteX51" fmla="*/ 120507 w 124111"/>
                <a:gd name="connsiteY51" fmla="*/ 64996 h 124217"/>
                <a:gd name="connsiteX52" fmla="*/ 121842 w 124111"/>
                <a:gd name="connsiteY52" fmla="*/ 61949 h 124217"/>
                <a:gd name="connsiteX53" fmla="*/ 120507 w 124111"/>
                <a:gd name="connsiteY53" fmla="*/ 58805 h 12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4111" h="124217">
                  <a:moveTo>
                    <a:pt x="104982" y="43279"/>
                  </a:moveTo>
                  <a:cubicBezTo>
                    <a:pt x="103362" y="41498"/>
                    <a:pt x="100599" y="41384"/>
                    <a:pt x="98790" y="43032"/>
                  </a:cubicBezTo>
                  <a:cubicBezTo>
                    <a:pt x="96981" y="44670"/>
                    <a:pt x="96885" y="47442"/>
                    <a:pt x="98504" y="49223"/>
                  </a:cubicBezTo>
                  <a:cubicBezTo>
                    <a:pt x="98599" y="49309"/>
                    <a:pt x="98694" y="49395"/>
                    <a:pt x="98790" y="49471"/>
                  </a:cubicBezTo>
                  <a:lnTo>
                    <a:pt x="106887" y="57567"/>
                  </a:lnTo>
                  <a:lnTo>
                    <a:pt x="64215" y="57567"/>
                  </a:lnTo>
                  <a:lnTo>
                    <a:pt x="64215" y="14895"/>
                  </a:lnTo>
                  <a:lnTo>
                    <a:pt x="72310" y="22991"/>
                  </a:lnTo>
                  <a:cubicBezTo>
                    <a:pt x="73168" y="23791"/>
                    <a:pt x="74217" y="24239"/>
                    <a:pt x="75359" y="24229"/>
                  </a:cubicBezTo>
                  <a:cubicBezTo>
                    <a:pt x="76503" y="24258"/>
                    <a:pt x="77645" y="23810"/>
                    <a:pt x="78503" y="22991"/>
                  </a:cubicBezTo>
                  <a:cubicBezTo>
                    <a:pt x="80217" y="21248"/>
                    <a:pt x="80217" y="18448"/>
                    <a:pt x="78503" y="16705"/>
                  </a:cubicBezTo>
                  <a:lnTo>
                    <a:pt x="62880" y="1084"/>
                  </a:lnTo>
                  <a:cubicBezTo>
                    <a:pt x="62025" y="293"/>
                    <a:pt x="60881" y="-145"/>
                    <a:pt x="59739" y="-155"/>
                  </a:cubicBezTo>
                  <a:cubicBezTo>
                    <a:pt x="58595" y="-135"/>
                    <a:pt x="57453" y="341"/>
                    <a:pt x="56690" y="1179"/>
                  </a:cubicBezTo>
                  <a:lnTo>
                    <a:pt x="41068" y="16705"/>
                  </a:lnTo>
                  <a:cubicBezTo>
                    <a:pt x="39354" y="18448"/>
                    <a:pt x="39354" y="21248"/>
                    <a:pt x="41068" y="22991"/>
                  </a:cubicBezTo>
                  <a:cubicBezTo>
                    <a:pt x="42784" y="24725"/>
                    <a:pt x="45547" y="24772"/>
                    <a:pt x="47260" y="23087"/>
                  </a:cubicBezTo>
                  <a:cubicBezTo>
                    <a:pt x="47260" y="23048"/>
                    <a:pt x="47356" y="23020"/>
                    <a:pt x="47356" y="22991"/>
                  </a:cubicBezTo>
                  <a:lnTo>
                    <a:pt x="55451" y="14895"/>
                  </a:lnTo>
                  <a:lnTo>
                    <a:pt x="55451" y="57662"/>
                  </a:lnTo>
                  <a:lnTo>
                    <a:pt x="12683" y="57662"/>
                  </a:lnTo>
                  <a:lnTo>
                    <a:pt x="20781" y="49566"/>
                  </a:lnTo>
                  <a:cubicBezTo>
                    <a:pt x="22590" y="47928"/>
                    <a:pt x="22685" y="45156"/>
                    <a:pt x="21067" y="43375"/>
                  </a:cubicBezTo>
                  <a:cubicBezTo>
                    <a:pt x="19353" y="41594"/>
                    <a:pt x="16590" y="41479"/>
                    <a:pt x="14874" y="43127"/>
                  </a:cubicBezTo>
                  <a:cubicBezTo>
                    <a:pt x="14779" y="43203"/>
                    <a:pt x="14686" y="43289"/>
                    <a:pt x="14590" y="43375"/>
                  </a:cubicBezTo>
                  <a:lnTo>
                    <a:pt x="-1032" y="58996"/>
                  </a:lnTo>
                  <a:cubicBezTo>
                    <a:pt x="-1795" y="59815"/>
                    <a:pt x="-2269" y="60901"/>
                    <a:pt x="-2269" y="62044"/>
                  </a:cubicBezTo>
                  <a:cubicBezTo>
                    <a:pt x="-2269" y="63206"/>
                    <a:pt x="-1795" y="64320"/>
                    <a:pt x="-1032" y="65187"/>
                  </a:cubicBezTo>
                  <a:lnTo>
                    <a:pt x="14590" y="80713"/>
                  </a:lnTo>
                  <a:cubicBezTo>
                    <a:pt x="15351" y="81532"/>
                    <a:pt x="16495" y="82008"/>
                    <a:pt x="17637" y="82046"/>
                  </a:cubicBezTo>
                  <a:cubicBezTo>
                    <a:pt x="18781" y="82037"/>
                    <a:pt x="19923" y="81551"/>
                    <a:pt x="20781" y="80713"/>
                  </a:cubicBezTo>
                  <a:cubicBezTo>
                    <a:pt x="22494" y="78998"/>
                    <a:pt x="22494" y="76236"/>
                    <a:pt x="20781" y="74521"/>
                  </a:cubicBezTo>
                  <a:lnTo>
                    <a:pt x="12683" y="66425"/>
                  </a:lnTo>
                  <a:lnTo>
                    <a:pt x="55451" y="66425"/>
                  </a:lnTo>
                  <a:lnTo>
                    <a:pt x="55451" y="109097"/>
                  </a:lnTo>
                  <a:lnTo>
                    <a:pt x="47356" y="101001"/>
                  </a:lnTo>
                  <a:cubicBezTo>
                    <a:pt x="45547" y="99334"/>
                    <a:pt x="42879" y="99334"/>
                    <a:pt x="41068" y="101001"/>
                  </a:cubicBezTo>
                  <a:cubicBezTo>
                    <a:pt x="39354" y="102639"/>
                    <a:pt x="39259" y="105354"/>
                    <a:pt x="40972" y="107059"/>
                  </a:cubicBezTo>
                  <a:cubicBezTo>
                    <a:pt x="40972" y="107107"/>
                    <a:pt x="41068" y="107154"/>
                    <a:pt x="41068" y="107192"/>
                  </a:cubicBezTo>
                  <a:lnTo>
                    <a:pt x="56595" y="122813"/>
                  </a:lnTo>
                  <a:cubicBezTo>
                    <a:pt x="58404" y="124480"/>
                    <a:pt x="61071" y="124480"/>
                    <a:pt x="62880" y="122813"/>
                  </a:cubicBezTo>
                  <a:lnTo>
                    <a:pt x="78407" y="107192"/>
                  </a:lnTo>
                  <a:cubicBezTo>
                    <a:pt x="80026" y="105411"/>
                    <a:pt x="79931" y="102639"/>
                    <a:pt x="78121" y="101001"/>
                  </a:cubicBezTo>
                  <a:cubicBezTo>
                    <a:pt x="76503" y="99458"/>
                    <a:pt x="73931" y="99458"/>
                    <a:pt x="72215" y="101001"/>
                  </a:cubicBezTo>
                  <a:lnTo>
                    <a:pt x="64120" y="109097"/>
                  </a:lnTo>
                  <a:lnTo>
                    <a:pt x="64120" y="66330"/>
                  </a:lnTo>
                  <a:lnTo>
                    <a:pt x="106792" y="66330"/>
                  </a:lnTo>
                  <a:lnTo>
                    <a:pt x="98694" y="74426"/>
                  </a:lnTo>
                  <a:cubicBezTo>
                    <a:pt x="96981" y="76141"/>
                    <a:pt x="96981" y="78903"/>
                    <a:pt x="98694" y="80618"/>
                  </a:cubicBezTo>
                  <a:cubicBezTo>
                    <a:pt x="99553" y="81456"/>
                    <a:pt x="100694" y="81942"/>
                    <a:pt x="101838" y="81951"/>
                  </a:cubicBezTo>
                  <a:cubicBezTo>
                    <a:pt x="102980" y="81932"/>
                    <a:pt x="104124" y="81456"/>
                    <a:pt x="104887" y="80618"/>
                  </a:cubicBezTo>
                  <a:lnTo>
                    <a:pt x="120507" y="64996"/>
                  </a:lnTo>
                  <a:cubicBezTo>
                    <a:pt x="121365" y="64215"/>
                    <a:pt x="121842" y="63111"/>
                    <a:pt x="121842" y="61949"/>
                  </a:cubicBezTo>
                  <a:cubicBezTo>
                    <a:pt x="121842" y="60767"/>
                    <a:pt x="121365" y="59634"/>
                    <a:pt x="120507" y="58805"/>
                  </a:cubicBezTo>
                  <a:close/>
                </a:path>
              </a:pathLst>
            </a:custGeom>
            <a:solidFill>
              <a:srgbClr val="00A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73B8CFB0-2B08-4AAD-A4AC-12CD230347ED}"/>
              </a:ext>
            </a:extLst>
          </p:cNvPr>
          <p:cNvSpPr/>
          <p:nvPr/>
        </p:nvSpPr>
        <p:spPr>
          <a:xfrm>
            <a:off x="5771290" y="4549969"/>
            <a:ext cx="1404979" cy="4268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Etelka Medium Pro" panose="02000503080000020004" pitchFamily="50" charset="0"/>
              </a:rPr>
              <a:t>Встраиваемый /</a:t>
            </a:r>
            <a:br>
              <a:rPr lang="ru-RU" sz="1200" dirty="0">
                <a:latin typeface="Etelka Medium Pro" panose="02000503080000020004" pitchFamily="50" charset="0"/>
              </a:rPr>
            </a:br>
            <a:r>
              <a:rPr lang="ru-RU" sz="1200" dirty="0">
                <a:latin typeface="Etelka Medium Pro" panose="02000503080000020004" pitchFamily="50" charset="0"/>
              </a:rPr>
              <a:t>Накладной</a:t>
            </a:r>
          </a:p>
          <a:p>
            <a:r>
              <a:rPr lang="ru-RU" sz="900" dirty="0">
                <a:latin typeface="Etelka Light Pro" panose="02000503030000020004" pitchFamily="50" charset="0"/>
              </a:rPr>
              <a:t>тип монтажа</a:t>
            </a:r>
          </a:p>
        </p:txBody>
      </p:sp>
      <p:grpSp>
        <p:nvGrpSpPr>
          <p:cNvPr id="332" name="Группа 331">
            <a:extLst>
              <a:ext uri="{FF2B5EF4-FFF2-40B4-BE49-F238E27FC236}">
                <a16:creationId xmlns:a16="http://schemas.microsoft.com/office/drawing/2014/main" id="{33567C85-5C94-4765-A9B8-34F23BABA91E}"/>
              </a:ext>
            </a:extLst>
          </p:cNvPr>
          <p:cNvGrpSpPr/>
          <p:nvPr/>
        </p:nvGrpSpPr>
        <p:grpSpPr>
          <a:xfrm>
            <a:off x="5271021" y="4543236"/>
            <a:ext cx="436556" cy="436552"/>
            <a:chOff x="5246463" y="4502039"/>
            <a:chExt cx="426065" cy="426061"/>
          </a:xfrm>
        </p:grpSpPr>
        <p:grpSp>
          <p:nvGrpSpPr>
            <p:cNvPr id="331" name="Группа 330">
              <a:extLst>
                <a:ext uri="{FF2B5EF4-FFF2-40B4-BE49-F238E27FC236}">
                  <a16:creationId xmlns:a16="http://schemas.microsoft.com/office/drawing/2014/main" id="{D616BD1D-EEEB-4D34-B137-CE93DFB8A60F}"/>
                </a:ext>
              </a:extLst>
            </p:cNvPr>
            <p:cNvGrpSpPr/>
            <p:nvPr/>
          </p:nvGrpSpPr>
          <p:grpSpPr>
            <a:xfrm>
              <a:off x="5308646" y="4570831"/>
              <a:ext cx="291161" cy="283566"/>
              <a:chOff x="5308646" y="4570831"/>
              <a:chExt cx="291161" cy="283566"/>
            </a:xfrm>
          </p:grpSpPr>
          <p:grpSp>
            <p:nvGrpSpPr>
              <p:cNvPr id="245" name="Группа 244">
                <a:extLst>
                  <a:ext uri="{FF2B5EF4-FFF2-40B4-BE49-F238E27FC236}">
                    <a16:creationId xmlns:a16="http://schemas.microsoft.com/office/drawing/2014/main" id="{C9D210C4-DF56-416B-B5B7-E7D45528CF1E}"/>
                  </a:ext>
                </a:extLst>
              </p:cNvPr>
              <p:cNvGrpSpPr/>
              <p:nvPr/>
            </p:nvGrpSpPr>
            <p:grpSpPr>
              <a:xfrm>
                <a:off x="5401186" y="4678076"/>
                <a:ext cx="190096" cy="176321"/>
                <a:chOff x="5401186" y="4678076"/>
                <a:chExt cx="190096" cy="176321"/>
              </a:xfrm>
              <a:solidFill>
                <a:srgbClr val="00A0E3"/>
              </a:solidFill>
            </p:grpSpPr>
            <p:sp>
              <p:nvSpPr>
                <p:cNvPr id="239" name="Полилиния: фигура 238">
                  <a:extLst>
                    <a:ext uri="{FF2B5EF4-FFF2-40B4-BE49-F238E27FC236}">
                      <a16:creationId xmlns:a16="http://schemas.microsoft.com/office/drawing/2014/main" id="{9C90D6E1-04E0-4395-8DEF-1FCE360D2988}"/>
                    </a:ext>
                  </a:extLst>
                </p:cNvPr>
                <p:cNvSpPr/>
                <p:nvPr/>
              </p:nvSpPr>
              <p:spPr>
                <a:xfrm>
                  <a:off x="5401186" y="4678076"/>
                  <a:ext cx="190096" cy="176321"/>
                </a:xfrm>
                <a:custGeom>
                  <a:avLst/>
                  <a:gdLst>
                    <a:gd name="connsiteX0" fmla="*/ 176322 w 190096"/>
                    <a:gd name="connsiteY0" fmla="*/ 290 h 176321"/>
                    <a:gd name="connsiteX1" fmla="*/ 172214 w 190096"/>
                    <a:gd name="connsiteY1" fmla="*/ 8212 h 176321"/>
                    <a:gd name="connsiteX2" fmla="*/ 172508 w 190096"/>
                    <a:gd name="connsiteY2" fmla="*/ 78484 h 176321"/>
                    <a:gd name="connsiteX3" fmla="*/ 133631 w 190096"/>
                    <a:gd name="connsiteY3" fmla="*/ 136577 h 176321"/>
                    <a:gd name="connsiteX4" fmla="*/ 73776 w 190096"/>
                    <a:gd name="connsiteY4" fmla="*/ 162545 h 176321"/>
                    <a:gd name="connsiteX5" fmla="*/ 8932 w 190096"/>
                    <a:gd name="connsiteY5" fmla="*/ 153156 h 176321"/>
                    <a:gd name="connsiteX6" fmla="*/ 570 w 190096"/>
                    <a:gd name="connsiteY6" fmla="*/ 156384 h 176321"/>
                    <a:gd name="connsiteX7" fmla="*/ 3798 w 190096"/>
                    <a:gd name="connsiteY7" fmla="*/ 164745 h 176321"/>
                    <a:gd name="connsiteX8" fmla="*/ 75390 w 190096"/>
                    <a:gd name="connsiteY8" fmla="*/ 175161 h 176321"/>
                    <a:gd name="connsiteX9" fmla="*/ 141553 w 190096"/>
                    <a:gd name="connsiteY9" fmla="*/ 146554 h 176321"/>
                    <a:gd name="connsiteX10" fmla="*/ 184538 w 190096"/>
                    <a:gd name="connsiteY10" fmla="*/ 82298 h 176321"/>
                    <a:gd name="connsiteX11" fmla="*/ 184098 w 190096"/>
                    <a:gd name="connsiteY11" fmla="*/ 4690 h 176321"/>
                    <a:gd name="connsiteX12" fmla="*/ 176322 w 190096"/>
                    <a:gd name="connsiteY12" fmla="*/ 290 h 176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0096" h="176321">
                      <a:moveTo>
                        <a:pt x="176322" y="290"/>
                      </a:moveTo>
                      <a:cubicBezTo>
                        <a:pt x="172948" y="1317"/>
                        <a:pt x="171188" y="4837"/>
                        <a:pt x="172214" y="8212"/>
                      </a:cubicBezTo>
                      <a:cubicBezTo>
                        <a:pt x="179403" y="31098"/>
                        <a:pt x="179403" y="55744"/>
                        <a:pt x="172508" y="78484"/>
                      </a:cubicBezTo>
                      <a:cubicBezTo>
                        <a:pt x="165907" y="100489"/>
                        <a:pt x="152850" y="120881"/>
                        <a:pt x="133631" y="136577"/>
                      </a:cubicBezTo>
                      <a:cubicBezTo>
                        <a:pt x="115880" y="151102"/>
                        <a:pt x="95048" y="159611"/>
                        <a:pt x="73776" y="162545"/>
                      </a:cubicBezTo>
                      <a:cubicBezTo>
                        <a:pt x="51771" y="165479"/>
                        <a:pt x="29324" y="162252"/>
                        <a:pt x="8932" y="153156"/>
                      </a:cubicBezTo>
                      <a:cubicBezTo>
                        <a:pt x="5705" y="151689"/>
                        <a:pt x="2037" y="153156"/>
                        <a:pt x="570" y="156384"/>
                      </a:cubicBezTo>
                      <a:cubicBezTo>
                        <a:pt x="-897" y="159611"/>
                        <a:pt x="570" y="163279"/>
                        <a:pt x="3798" y="164745"/>
                      </a:cubicBezTo>
                      <a:cubicBezTo>
                        <a:pt x="26244" y="174868"/>
                        <a:pt x="51036" y="178389"/>
                        <a:pt x="75390" y="175161"/>
                      </a:cubicBezTo>
                      <a:cubicBezTo>
                        <a:pt x="98862" y="172080"/>
                        <a:pt x="121895" y="162545"/>
                        <a:pt x="141553" y="146554"/>
                      </a:cubicBezTo>
                      <a:cubicBezTo>
                        <a:pt x="162826" y="129243"/>
                        <a:pt x="177203" y="106650"/>
                        <a:pt x="184538" y="82298"/>
                      </a:cubicBezTo>
                      <a:cubicBezTo>
                        <a:pt x="192020" y="57211"/>
                        <a:pt x="192020" y="30071"/>
                        <a:pt x="184098" y="4690"/>
                      </a:cubicBezTo>
                      <a:cubicBezTo>
                        <a:pt x="183218" y="1023"/>
                        <a:pt x="179696" y="-737"/>
                        <a:pt x="176322" y="290"/>
                      </a:cubicBezTo>
                      <a:close/>
                    </a:path>
                  </a:pathLst>
                </a:custGeom>
                <a:grpFill/>
                <a:ln w="10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0" name="Полилиния: фигура 239">
                  <a:extLst>
                    <a:ext uri="{FF2B5EF4-FFF2-40B4-BE49-F238E27FC236}">
                      <a16:creationId xmlns:a16="http://schemas.microsoft.com/office/drawing/2014/main" id="{AB89796A-B06B-4BA7-AA37-3C0BBC73A6DE}"/>
                    </a:ext>
                  </a:extLst>
                </p:cNvPr>
                <p:cNvSpPr/>
                <p:nvPr/>
              </p:nvSpPr>
              <p:spPr>
                <a:xfrm>
                  <a:off x="5439671" y="4716064"/>
                  <a:ext cx="115391" cy="101922"/>
                </a:xfrm>
                <a:custGeom>
                  <a:avLst/>
                  <a:gdLst>
                    <a:gd name="connsiteX0" fmla="*/ 102335 w 115391"/>
                    <a:gd name="connsiteY0" fmla="*/ 6460 h 101922"/>
                    <a:gd name="connsiteX1" fmla="*/ 94119 w 115391"/>
                    <a:gd name="connsiteY1" fmla="*/ 41669 h 101922"/>
                    <a:gd name="connsiteX2" fmla="*/ 71820 w 115391"/>
                    <a:gd name="connsiteY2" fmla="*/ 69983 h 101922"/>
                    <a:gd name="connsiteX3" fmla="*/ 41599 w 115391"/>
                    <a:gd name="connsiteY3" fmla="*/ 85680 h 101922"/>
                    <a:gd name="connsiteX4" fmla="*/ 7564 w 115391"/>
                    <a:gd name="connsiteY4" fmla="*/ 87880 h 101922"/>
                    <a:gd name="connsiteX5" fmla="*/ 82 w 115391"/>
                    <a:gd name="connsiteY5" fmla="*/ 93456 h 101922"/>
                    <a:gd name="connsiteX6" fmla="*/ 5656 w 115391"/>
                    <a:gd name="connsiteY6" fmla="*/ 100938 h 101922"/>
                    <a:gd name="connsiteX7" fmla="*/ 45120 w 115391"/>
                    <a:gd name="connsiteY7" fmla="*/ 98443 h 101922"/>
                    <a:gd name="connsiteX8" fmla="*/ 80182 w 115391"/>
                    <a:gd name="connsiteY8" fmla="*/ 80252 h 101922"/>
                    <a:gd name="connsiteX9" fmla="*/ 106002 w 115391"/>
                    <a:gd name="connsiteY9" fmla="*/ 47390 h 101922"/>
                    <a:gd name="connsiteX10" fmla="*/ 115392 w 115391"/>
                    <a:gd name="connsiteY10" fmla="*/ 6607 h 101922"/>
                    <a:gd name="connsiteX11" fmla="*/ 108790 w 115391"/>
                    <a:gd name="connsiteY11" fmla="*/ 5 h 101922"/>
                    <a:gd name="connsiteX12" fmla="*/ 102335 w 115391"/>
                    <a:gd name="connsiteY12" fmla="*/ 6460 h 10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5391" h="101922">
                      <a:moveTo>
                        <a:pt x="102335" y="6460"/>
                      </a:moveTo>
                      <a:cubicBezTo>
                        <a:pt x="102188" y="18637"/>
                        <a:pt x="99547" y="30666"/>
                        <a:pt x="94119" y="41669"/>
                      </a:cubicBezTo>
                      <a:cubicBezTo>
                        <a:pt x="88985" y="52232"/>
                        <a:pt x="81502" y="61915"/>
                        <a:pt x="71820" y="69983"/>
                      </a:cubicBezTo>
                      <a:cubicBezTo>
                        <a:pt x="62578" y="77465"/>
                        <a:pt x="52309" y="82599"/>
                        <a:pt x="41599" y="85680"/>
                      </a:cubicBezTo>
                      <a:cubicBezTo>
                        <a:pt x="30450" y="88761"/>
                        <a:pt x="18860" y="89494"/>
                        <a:pt x="7564" y="87880"/>
                      </a:cubicBezTo>
                      <a:cubicBezTo>
                        <a:pt x="3896" y="87441"/>
                        <a:pt x="522" y="89935"/>
                        <a:pt x="82" y="93456"/>
                      </a:cubicBezTo>
                      <a:cubicBezTo>
                        <a:pt x="-505" y="97124"/>
                        <a:pt x="2136" y="100497"/>
                        <a:pt x="5656" y="100938"/>
                      </a:cubicBezTo>
                      <a:cubicBezTo>
                        <a:pt x="18713" y="102844"/>
                        <a:pt x="32210" y="101965"/>
                        <a:pt x="45120" y="98443"/>
                      </a:cubicBezTo>
                      <a:cubicBezTo>
                        <a:pt x="57590" y="94923"/>
                        <a:pt x="69473" y="88907"/>
                        <a:pt x="80182" y="80252"/>
                      </a:cubicBezTo>
                      <a:cubicBezTo>
                        <a:pt x="91479" y="71010"/>
                        <a:pt x="100134" y="59714"/>
                        <a:pt x="106002" y="47390"/>
                      </a:cubicBezTo>
                      <a:cubicBezTo>
                        <a:pt x="112164" y="34628"/>
                        <a:pt x="115392" y="20543"/>
                        <a:pt x="115392" y="6607"/>
                      </a:cubicBezTo>
                      <a:cubicBezTo>
                        <a:pt x="115392" y="2939"/>
                        <a:pt x="112458" y="5"/>
                        <a:pt x="108790" y="5"/>
                      </a:cubicBezTo>
                      <a:cubicBezTo>
                        <a:pt x="105269" y="-142"/>
                        <a:pt x="102335" y="2792"/>
                        <a:pt x="102335" y="6460"/>
                      </a:cubicBezTo>
                      <a:close/>
                    </a:path>
                  </a:pathLst>
                </a:custGeom>
                <a:grpFill/>
                <a:ln w="10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4" name="Группа 243">
                <a:extLst>
                  <a:ext uri="{FF2B5EF4-FFF2-40B4-BE49-F238E27FC236}">
                    <a16:creationId xmlns:a16="http://schemas.microsoft.com/office/drawing/2014/main" id="{65389B3B-990A-4191-ADD1-9EA0516DAAFD}"/>
                  </a:ext>
                </a:extLst>
              </p:cNvPr>
              <p:cNvGrpSpPr/>
              <p:nvPr/>
            </p:nvGrpSpPr>
            <p:grpSpPr>
              <a:xfrm>
                <a:off x="5308646" y="4570831"/>
                <a:ext cx="237695" cy="174138"/>
                <a:chOff x="5308646" y="4570831"/>
                <a:chExt cx="237695" cy="174138"/>
              </a:xfrm>
              <a:solidFill>
                <a:srgbClr val="00A0E3"/>
              </a:solidFill>
            </p:grpSpPr>
            <p:sp>
              <p:nvSpPr>
                <p:cNvPr id="241" name="Полилиния: фигура 240">
                  <a:extLst>
                    <a:ext uri="{FF2B5EF4-FFF2-40B4-BE49-F238E27FC236}">
                      <a16:creationId xmlns:a16="http://schemas.microsoft.com/office/drawing/2014/main" id="{71AA1B42-4F8B-49BF-9768-CD3ACD4B9870}"/>
                    </a:ext>
                  </a:extLst>
                </p:cNvPr>
                <p:cNvSpPr/>
                <p:nvPr/>
              </p:nvSpPr>
              <p:spPr>
                <a:xfrm>
                  <a:off x="5363591" y="4625849"/>
                  <a:ext cx="128959" cy="94203"/>
                </a:xfrm>
                <a:custGeom>
                  <a:avLst/>
                  <a:gdLst>
                    <a:gd name="connsiteX0" fmla="*/ 128682 w 128959"/>
                    <a:gd name="connsiteY0" fmla="*/ 12760 h 94203"/>
                    <a:gd name="connsiteX1" fmla="*/ 124281 w 128959"/>
                    <a:gd name="connsiteY1" fmla="*/ 4398 h 94203"/>
                    <a:gd name="connsiteX2" fmla="*/ 77336 w 128959"/>
                    <a:gd name="connsiteY2" fmla="*/ 1757 h 94203"/>
                    <a:gd name="connsiteX3" fmla="*/ 34791 w 128959"/>
                    <a:gd name="connsiteY3" fmla="*/ 21709 h 94203"/>
                    <a:gd name="connsiteX4" fmla="*/ 10878 w 128959"/>
                    <a:gd name="connsiteY4" fmla="*/ 50757 h 94203"/>
                    <a:gd name="connsiteX5" fmla="*/ 22 w 128959"/>
                    <a:gd name="connsiteY5" fmla="*/ 86993 h 94203"/>
                    <a:gd name="connsiteX6" fmla="*/ 6037 w 128959"/>
                    <a:gd name="connsiteY6" fmla="*/ 94181 h 94203"/>
                    <a:gd name="connsiteX7" fmla="*/ 13226 w 128959"/>
                    <a:gd name="connsiteY7" fmla="*/ 88166 h 94203"/>
                    <a:gd name="connsiteX8" fmla="*/ 22615 w 128959"/>
                    <a:gd name="connsiteY8" fmla="*/ 56918 h 94203"/>
                    <a:gd name="connsiteX9" fmla="*/ 43300 w 128959"/>
                    <a:gd name="connsiteY9" fmla="*/ 31831 h 94203"/>
                    <a:gd name="connsiteX10" fmla="*/ 79976 w 128959"/>
                    <a:gd name="connsiteY10" fmla="*/ 14667 h 94203"/>
                    <a:gd name="connsiteX11" fmla="*/ 120467 w 128959"/>
                    <a:gd name="connsiteY11" fmla="*/ 17014 h 94203"/>
                    <a:gd name="connsiteX12" fmla="*/ 128682 w 128959"/>
                    <a:gd name="connsiteY12" fmla="*/ 12760 h 94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8959" h="94203">
                      <a:moveTo>
                        <a:pt x="128682" y="12760"/>
                      </a:moveTo>
                      <a:cubicBezTo>
                        <a:pt x="129709" y="9239"/>
                        <a:pt x="127803" y="5571"/>
                        <a:pt x="124281" y="4398"/>
                      </a:cubicBezTo>
                      <a:cubicBezTo>
                        <a:pt x="109171" y="-297"/>
                        <a:pt x="92886" y="-1324"/>
                        <a:pt x="77336" y="1757"/>
                      </a:cubicBezTo>
                      <a:cubicBezTo>
                        <a:pt x="62226" y="4691"/>
                        <a:pt x="47555" y="11293"/>
                        <a:pt x="34791" y="21709"/>
                      </a:cubicBezTo>
                      <a:cubicBezTo>
                        <a:pt x="24669" y="29924"/>
                        <a:pt x="16747" y="39900"/>
                        <a:pt x="10878" y="50757"/>
                      </a:cubicBezTo>
                      <a:cubicBezTo>
                        <a:pt x="4864" y="62053"/>
                        <a:pt x="1196" y="74376"/>
                        <a:pt x="22" y="86993"/>
                      </a:cubicBezTo>
                      <a:cubicBezTo>
                        <a:pt x="-271" y="90659"/>
                        <a:pt x="2370" y="93887"/>
                        <a:pt x="6037" y="94181"/>
                      </a:cubicBezTo>
                      <a:cubicBezTo>
                        <a:pt x="9705" y="94475"/>
                        <a:pt x="12932" y="91834"/>
                        <a:pt x="13226" y="88166"/>
                      </a:cubicBezTo>
                      <a:cubicBezTo>
                        <a:pt x="14253" y="77309"/>
                        <a:pt x="17480" y="66748"/>
                        <a:pt x="22615" y="56918"/>
                      </a:cubicBezTo>
                      <a:cubicBezTo>
                        <a:pt x="27603" y="47529"/>
                        <a:pt x="34498" y="39020"/>
                        <a:pt x="43300" y="31831"/>
                      </a:cubicBezTo>
                      <a:cubicBezTo>
                        <a:pt x="54303" y="22882"/>
                        <a:pt x="66919" y="17161"/>
                        <a:pt x="79976" y="14667"/>
                      </a:cubicBezTo>
                      <a:cubicBezTo>
                        <a:pt x="93473" y="12026"/>
                        <a:pt x="107410" y="12906"/>
                        <a:pt x="120467" y="17014"/>
                      </a:cubicBezTo>
                      <a:cubicBezTo>
                        <a:pt x="123841" y="18188"/>
                        <a:pt x="127655" y="16281"/>
                        <a:pt x="128682" y="12760"/>
                      </a:cubicBezTo>
                      <a:close/>
                    </a:path>
                  </a:pathLst>
                </a:custGeom>
                <a:grpFill/>
                <a:ln w="10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2" name="Полилиния: фигура 241">
                  <a:extLst>
                    <a:ext uri="{FF2B5EF4-FFF2-40B4-BE49-F238E27FC236}">
                      <a16:creationId xmlns:a16="http://schemas.microsoft.com/office/drawing/2014/main" id="{7C380E7A-4C95-49DB-9745-8B515C3DBC9F}"/>
                    </a:ext>
                  </a:extLst>
                </p:cNvPr>
                <p:cNvSpPr/>
                <p:nvPr/>
              </p:nvSpPr>
              <p:spPr>
                <a:xfrm>
                  <a:off x="5308646" y="4570831"/>
                  <a:ext cx="237695" cy="174138"/>
                </a:xfrm>
                <a:custGeom>
                  <a:avLst/>
                  <a:gdLst>
                    <a:gd name="connsiteX0" fmla="*/ 7288 w 237695"/>
                    <a:gd name="connsiteY0" fmla="*/ 174139 h 174138"/>
                    <a:gd name="connsiteX1" fmla="*/ 25773 w 237695"/>
                    <a:gd name="connsiteY1" fmla="*/ 169884 h 174138"/>
                    <a:gd name="connsiteX2" fmla="*/ 31495 w 237695"/>
                    <a:gd name="connsiteY2" fmla="*/ 162989 h 174138"/>
                    <a:gd name="connsiteX3" fmla="*/ 31201 w 237695"/>
                    <a:gd name="connsiteY3" fmla="*/ 160054 h 174138"/>
                    <a:gd name="connsiteX4" fmla="*/ 30908 w 237695"/>
                    <a:gd name="connsiteY4" fmla="*/ 145971 h 174138"/>
                    <a:gd name="connsiteX5" fmla="*/ 32228 w 237695"/>
                    <a:gd name="connsiteY5" fmla="*/ 132327 h 174138"/>
                    <a:gd name="connsiteX6" fmla="*/ 26507 w 237695"/>
                    <a:gd name="connsiteY6" fmla="*/ 131300 h 174138"/>
                    <a:gd name="connsiteX7" fmla="*/ 12863 w 237695"/>
                    <a:gd name="connsiteY7" fmla="*/ 128807 h 174138"/>
                    <a:gd name="connsiteX8" fmla="*/ 17264 w 237695"/>
                    <a:gd name="connsiteY8" fmla="*/ 110175 h 174138"/>
                    <a:gd name="connsiteX9" fmla="*/ 29734 w 237695"/>
                    <a:gd name="connsiteY9" fmla="*/ 113696 h 174138"/>
                    <a:gd name="connsiteX10" fmla="*/ 36336 w 237695"/>
                    <a:gd name="connsiteY10" fmla="*/ 115603 h 174138"/>
                    <a:gd name="connsiteX11" fmla="*/ 51300 w 237695"/>
                    <a:gd name="connsiteY11" fmla="*/ 84355 h 174138"/>
                    <a:gd name="connsiteX12" fmla="*/ 52914 w 237695"/>
                    <a:gd name="connsiteY12" fmla="*/ 82008 h 174138"/>
                    <a:gd name="connsiteX13" fmla="*/ 42644 w 237695"/>
                    <a:gd name="connsiteY13" fmla="*/ 74526 h 174138"/>
                    <a:gd name="connsiteX14" fmla="*/ 42498 w 237695"/>
                    <a:gd name="connsiteY14" fmla="*/ 74673 h 174138"/>
                    <a:gd name="connsiteX15" fmla="*/ 36776 w 237695"/>
                    <a:gd name="connsiteY15" fmla="*/ 70418 h 174138"/>
                    <a:gd name="connsiteX16" fmla="*/ 48953 w 237695"/>
                    <a:gd name="connsiteY16" fmla="*/ 55601 h 174138"/>
                    <a:gd name="connsiteX17" fmla="*/ 54234 w 237695"/>
                    <a:gd name="connsiteY17" fmla="*/ 60442 h 174138"/>
                    <a:gd name="connsiteX18" fmla="*/ 54087 w 237695"/>
                    <a:gd name="connsiteY18" fmla="*/ 60589 h 174138"/>
                    <a:gd name="connsiteX19" fmla="*/ 63476 w 237695"/>
                    <a:gd name="connsiteY19" fmla="*/ 69098 h 174138"/>
                    <a:gd name="connsiteX20" fmla="*/ 74919 w 237695"/>
                    <a:gd name="connsiteY20" fmla="*/ 58388 h 174138"/>
                    <a:gd name="connsiteX21" fmla="*/ 93258 w 237695"/>
                    <a:gd name="connsiteY21" fmla="*/ 46065 h 174138"/>
                    <a:gd name="connsiteX22" fmla="*/ 89443 w 237695"/>
                    <a:gd name="connsiteY22" fmla="*/ 39170 h 174138"/>
                    <a:gd name="connsiteX23" fmla="*/ 83868 w 237695"/>
                    <a:gd name="connsiteY23" fmla="*/ 28607 h 174138"/>
                    <a:gd name="connsiteX24" fmla="*/ 101326 w 237695"/>
                    <a:gd name="connsiteY24" fmla="*/ 20539 h 174138"/>
                    <a:gd name="connsiteX25" fmla="*/ 106168 w 237695"/>
                    <a:gd name="connsiteY25" fmla="*/ 32568 h 174138"/>
                    <a:gd name="connsiteX26" fmla="*/ 108662 w 237695"/>
                    <a:gd name="connsiteY26" fmla="*/ 39023 h 174138"/>
                    <a:gd name="connsiteX27" fmla="*/ 145191 w 237695"/>
                    <a:gd name="connsiteY27" fmla="*/ 31688 h 174138"/>
                    <a:gd name="connsiteX28" fmla="*/ 145337 w 237695"/>
                    <a:gd name="connsiteY28" fmla="*/ 31688 h 174138"/>
                    <a:gd name="connsiteX29" fmla="*/ 144898 w 237695"/>
                    <a:gd name="connsiteY29" fmla="*/ 19658 h 174138"/>
                    <a:gd name="connsiteX30" fmla="*/ 144751 w 237695"/>
                    <a:gd name="connsiteY30" fmla="*/ 11736 h 174138"/>
                    <a:gd name="connsiteX31" fmla="*/ 163969 w 237695"/>
                    <a:gd name="connsiteY31" fmla="*/ 12323 h 174138"/>
                    <a:gd name="connsiteX32" fmla="*/ 162942 w 237695"/>
                    <a:gd name="connsiteY32" fmla="*/ 25233 h 174138"/>
                    <a:gd name="connsiteX33" fmla="*/ 163089 w 237695"/>
                    <a:gd name="connsiteY33" fmla="*/ 25233 h 174138"/>
                    <a:gd name="connsiteX34" fmla="*/ 162649 w 237695"/>
                    <a:gd name="connsiteY34" fmla="*/ 32128 h 174138"/>
                    <a:gd name="connsiteX35" fmla="*/ 198739 w 237695"/>
                    <a:gd name="connsiteY35" fmla="*/ 41664 h 174138"/>
                    <a:gd name="connsiteX36" fmla="*/ 203286 w 237695"/>
                    <a:gd name="connsiteY36" fmla="*/ 31248 h 174138"/>
                    <a:gd name="connsiteX37" fmla="*/ 206807 w 237695"/>
                    <a:gd name="connsiteY37" fmla="*/ 23473 h 174138"/>
                    <a:gd name="connsiteX38" fmla="*/ 223825 w 237695"/>
                    <a:gd name="connsiteY38" fmla="*/ 32422 h 174138"/>
                    <a:gd name="connsiteX39" fmla="*/ 213703 w 237695"/>
                    <a:gd name="connsiteY39" fmla="*/ 49439 h 174138"/>
                    <a:gd name="connsiteX40" fmla="*/ 218250 w 237695"/>
                    <a:gd name="connsiteY40" fmla="*/ 52374 h 174138"/>
                    <a:gd name="connsiteX41" fmla="*/ 227345 w 237695"/>
                    <a:gd name="connsiteY41" fmla="*/ 49146 h 174138"/>
                    <a:gd name="connsiteX42" fmla="*/ 237028 w 237695"/>
                    <a:gd name="connsiteY42" fmla="*/ 32715 h 174138"/>
                    <a:gd name="connsiteX43" fmla="*/ 234681 w 237695"/>
                    <a:gd name="connsiteY43" fmla="*/ 24940 h 174138"/>
                    <a:gd name="connsiteX44" fmla="*/ 206807 w 237695"/>
                    <a:gd name="connsiteY44" fmla="*/ 10269 h 174138"/>
                    <a:gd name="connsiteX45" fmla="*/ 199178 w 237695"/>
                    <a:gd name="connsiteY45" fmla="*/ 13057 h 174138"/>
                    <a:gd name="connsiteX46" fmla="*/ 193163 w 237695"/>
                    <a:gd name="connsiteY46" fmla="*/ 26113 h 174138"/>
                    <a:gd name="connsiteX47" fmla="*/ 174972 w 237695"/>
                    <a:gd name="connsiteY47" fmla="*/ 21419 h 174138"/>
                    <a:gd name="connsiteX48" fmla="*/ 176146 w 237695"/>
                    <a:gd name="connsiteY48" fmla="*/ 6748 h 174138"/>
                    <a:gd name="connsiteX49" fmla="*/ 170571 w 237695"/>
                    <a:gd name="connsiteY49" fmla="*/ 880 h 174138"/>
                    <a:gd name="connsiteX50" fmla="*/ 139030 w 237695"/>
                    <a:gd name="connsiteY50" fmla="*/ 0 h 174138"/>
                    <a:gd name="connsiteX51" fmla="*/ 133454 w 237695"/>
                    <a:gd name="connsiteY51" fmla="*/ 5868 h 174138"/>
                    <a:gd name="connsiteX52" fmla="*/ 133748 w 237695"/>
                    <a:gd name="connsiteY52" fmla="*/ 20245 h 174138"/>
                    <a:gd name="connsiteX53" fmla="*/ 115117 w 237695"/>
                    <a:gd name="connsiteY53" fmla="*/ 24060 h 174138"/>
                    <a:gd name="connsiteX54" fmla="*/ 109688 w 237695"/>
                    <a:gd name="connsiteY54" fmla="*/ 10416 h 174138"/>
                    <a:gd name="connsiteX55" fmla="*/ 102060 w 237695"/>
                    <a:gd name="connsiteY55" fmla="*/ 7629 h 174138"/>
                    <a:gd name="connsiteX56" fmla="*/ 73306 w 237695"/>
                    <a:gd name="connsiteY56" fmla="*/ 20832 h 174138"/>
                    <a:gd name="connsiteX57" fmla="*/ 70958 w 237695"/>
                    <a:gd name="connsiteY57" fmla="*/ 28461 h 174138"/>
                    <a:gd name="connsiteX58" fmla="*/ 77707 w 237695"/>
                    <a:gd name="connsiteY58" fmla="*/ 41371 h 174138"/>
                    <a:gd name="connsiteX59" fmla="*/ 66997 w 237695"/>
                    <a:gd name="connsiteY59" fmla="*/ 48706 h 174138"/>
                    <a:gd name="connsiteX60" fmla="*/ 62743 w 237695"/>
                    <a:gd name="connsiteY60" fmla="*/ 52667 h 174138"/>
                    <a:gd name="connsiteX61" fmla="*/ 51887 w 237695"/>
                    <a:gd name="connsiteY61" fmla="*/ 42838 h 174138"/>
                    <a:gd name="connsiteX62" fmla="*/ 43818 w 237695"/>
                    <a:gd name="connsiteY62" fmla="*/ 43718 h 174138"/>
                    <a:gd name="connsiteX63" fmla="*/ 23866 w 237695"/>
                    <a:gd name="connsiteY63" fmla="*/ 68071 h 174138"/>
                    <a:gd name="connsiteX64" fmla="*/ 25040 w 237695"/>
                    <a:gd name="connsiteY64" fmla="*/ 76140 h 174138"/>
                    <a:gd name="connsiteX65" fmla="*/ 36629 w 237695"/>
                    <a:gd name="connsiteY65" fmla="*/ 84649 h 174138"/>
                    <a:gd name="connsiteX66" fmla="*/ 28267 w 237695"/>
                    <a:gd name="connsiteY66" fmla="*/ 101520 h 174138"/>
                    <a:gd name="connsiteX67" fmla="*/ 14184 w 237695"/>
                    <a:gd name="connsiteY67" fmla="*/ 97412 h 174138"/>
                    <a:gd name="connsiteX68" fmla="*/ 7288 w 237695"/>
                    <a:gd name="connsiteY68" fmla="*/ 101666 h 174138"/>
                    <a:gd name="connsiteX69" fmla="*/ 100 w 237695"/>
                    <a:gd name="connsiteY69" fmla="*/ 132475 h 174138"/>
                    <a:gd name="connsiteX70" fmla="*/ 4794 w 237695"/>
                    <a:gd name="connsiteY70" fmla="*/ 139222 h 174138"/>
                    <a:gd name="connsiteX71" fmla="*/ 18731 w 237695"/>
                    <a:gd name="connsiteY71" fmla="*/ 141717 h 174138"/>
                    <a:gd name="connsiteX72" fmla="*/ 18291 w 237695"/>
                    <a:gd name="connsiteY72" fmla="*/ 145531 h 174138"/>
                    <a:gd name="connsiteX73" fmla="*/ 18438 w 237695"/>
                    <a:gd name="connsiteY73" fmla="*/ 159468 h 174138"/>
                    <a:gd name="connsiteX74" fmla="*/ 4208 w 237695"/>
                    <a:gd name="connsiteY74" fmla="*/ 163135 h 174138"/>
                    <a:gd name="connsiteX75" fmla="*/ 7288 w 237695"/>
                    <a:gd name="connsiteY75" fmla="*/ 174139 h 174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37695" h="174138">
                      <a:moveTo>
                        <a:pt x="7288" y="174139"/>
                      </a:moveTo>
                      <a:cubicBezTo>
                        <a:pt x="7288" y="174139"/>
                        <a:pt x="24600" y="170177"/>
                        <a:pt x="25773" y="169884"/>
                      </a:cubicBezTo>
                      <a:cubicBezTo>
                        <a:pt x="29148" y="169150"/>
                        <a:pt x="31788" y="166509"/>
                        <a:pt x="31495" y="162989"/>
                      </a:cubicBezTo>
                      <a:lnTo>
                        <a:pt x="31201" y="160054"/>
                      </a:lnTo>
                      <a:cubicBezTo>
                        <a:pt x="30908" y="155361"/>
                        <a:pt x="30761" y="150666"/>
                        <a:pt x="30908" y="145971"/>
                      </a:cubicBezTo>
                      <a:cubicBezTo>
                        <a:pt x="31055" y="141423"/>
                        <a:pt x="31495" y="136876"/>
                        <a:pt x="32228" y="132327"/>
                      </a:cubicBezTo>
                      <a:lnTo>
                        <a:pt x="26507" y="131300"/>
                      </a:lnTo>
                      <a:lnTo>
                        <a:pt x="12863" y="128807"/>
                      </a:lnTo>
                      <a:lnTo>
                        <a:pt x="17264" y="110175"/>
                      </a:lnTo>
                      <a:lnTo>
                        <a:pt x="29734" y="113696"/>
                      </a:lnTo>
                      <a:lnTo>
                        <a:pt x="36336" y="115603"/>
                      </a:lnTo>
                      <a:cubicBezTo>
                        <a:pt x="39710" y="104747"/>
                        <a:pt x="44698" y="94185"/>
                        <a:pt x="51300" y="84355"/>
                      </a:cubicBezTo>
                      <a:cubicBezTo>
                        <a:pt x="51887" y="83622"/>
                        <a:pt x="52327" y="82888"/>
                        <a:pt x="52914" y="82008"/>
                      </a:cubicBezTo>
                      <a:lnTo>
                        <a:pt x="42644" y="74526"/>
                      </a:lnTo>
                      <a:lnTo>
                        <a:pt x="42498" y="74673"/>
                      </a:lnTo>
                      <a:lnTo>
                        <a:pt x="36776" y="70418"/>
                      </a:lnTo>
                      <a:lnTo>
                        <a:pt x="48953" y="55601"/>
                      </a:lnTo>
                      <a:lnTo>
                        <a:pt x="54234" y="60442"/>
                      </a:lnTo>
                      <a:lnTo>
                        <a:pt x="54087" y="60589"/>
                      </a:lnTo>
                      <a:lnTo>
                        <a:pt x="63476" y="69098"/>
                      </a:lnTo>
                      <a:cubicBezTo>
                        <a:pt x="66997" y="65284"/>
                        <a:pt x="70812" y="61763"/>
                        <a:pt x="74919" y="58388"/>
                      </a:cubicBezTo>
                      <a:cubicBezTo>
                        <a:pt x="80788" y="53694"/>
                        <a:pt x="86803" y="49586"/>
                        <a:pt x="93258" y="46065"/>
                      </a:cubicBezTo>
                      <a:lnTo>
                        <a:pt x="89443" y="39170"/>
                      </a:lnTo>
                      <a:lnTo>
                        <a:pt x="83868" y="28607"/>
                      </a:lnTo>
                      <a:lnTo>
                        <a:pt x="101326" y="20539"/>
                      </a:lnTo>
                      <a:lnTo>
                        <a:pt x="106168" y="32568"/>
                      </a:lnTo>
                      <a:lnTo>
                        <a:pt x="108662" y="39023"/>
                      </a:lnTo>
                      <a:cubicBezTo>
                        <a:pt x="120545" y="34622"/>
                        <a:pt x="132868" y="32128"/>
                        <a:pt x="145191" y="31688"/>
                      </a:cubicBezTo>
                      <a:lnTo>
                        <a:pt x="145337" y="31688"/>
                      </a:lnTo>
                      <a:lnTo>
                        <a:pt x="144898" y="19658"/>
                      </a:lnTo>
                      <a:lnTo>
                        <a:pt x="144751" y="11736"/>
                      </a:lnTo>
                      <a:lnTo>
                        <a:pt x="163969" y="12323"/>
                      </a:lnTo>
                      <a:lnTo>
                        <a:pt x="162942" y="25233"/>
                      </a:lnTo>
                      <a:lnTo>
                        <a:pt x="163089" y="25233"/>
                      </a:lnTo>
                      <a:lnTo>
                        <a:pt x="162649" y="32128"/>
                      </a:lnTo>
                      <a:cubicBezTo>
                        <a:pt x="174972" y="33449"/>
                        <a:pt x="187149" y="36529"/>
                        <a:pt x="198739" y="41664"/>
                      </a:cubicBezTo>
                      <a:lnTo>
                        <a:pt x="203286" y="31248"/>
                      </a:lnTo>
                      <a:lnTo>
                        <a:pt x="206807" y="23473"/>
                      </a:lnTo>
                      <a:lnTo>
                        <a:pt x="223825" y="32422"/>
                      </a:lnTo>
                      <a:lnTo>
                        <a:pt x="213703" y="49439"/>
                      </a:lnTo>
                      <a:cubicBezTo>
                        <a:pt x="215169" y="50320"/>
                        <a:pt x="216636" y="51347"/>
                        <a:pt x="218250" y="52374"/>
                      </a:cubicBezTo>
                      <a:cubicBezTo>
                        <a:pt x="221918" y="54721"/>
                        <a:pt x="224705" y="52960"/>
                        <a:pt x="227345" y="49146"/>
                      </a:cubicBezTo>
                      <a:lnTo>
                        <a:pt x="237028" y="32715"/>
                      </a:lnTo>
                      <a:cubicBezTo>
                        <a:pt x="238495" y="29928"/>
                        <a:pt x="237468" y="26407"/>
                        <a:pt x="234681" y="24940"/>
                      </a:cubicBezTo>
                      <a:lnTo>
                        <a:pt x="206807" y="10269"/>
                      </a:lnTo>
                      <a:cubicBezTo>
                        <a:pt x="203873" y="8949"/>
                        <a:pt x="200499" y="10269"/>
                        <a:pt x="199178" y="13057"/>
                      </a:cubicBezTo>
                      <a:lnTo>
                        <a:pt x="193163" y="26113"/>
                      </a:lnTo>
                      <a:cubicBezTo>
                        <a:pt x="187149" y="24060"/>
                        <a:pt x="181134" y="22593"/>
                        <a:pt x="174972" y="21419"/>
                      </a:cubicBezTo>
                      <a:lnTo>
                        <a:pt x="176146" y="6748"/>
                      </a:lnTo>
                      <a:cubicBezTo>
                        <a:pt x="176293" y="3521"/>
                        <a:pt x="173652" y="880"/>
                        <a:pt x="170571" y="880"/>
                      </a:cubicBezTo>
                      <a:cubicBezTo>
                        <a:pt x="160155" y="587"/>
                        <a:pt x="149445" y="0"/>
                        <a:pt x="139030" y="0"/>
                      </a:cubicBezTo>
                      <a:cubicBezTo>
                        <a:pt x="135802" y="147"/>
                        <a:pt x="133308" y="2641"/>
                        <a:pt x="133454" y="5868"/>
                      </a:cubicBezTo>
                      <a:lnTo>
                        <a:pt x="133748" y="20245"/>
                      </a:lnTo>
                      <a:cubicBezTo>
                        <a:pt x="127293" y="21125"/>
                        <a:pt x="121131" y="22446"/>
                        <a:pt x="115117" y="24060"/>
                      </a:cubicBezTo>
                      <a:lnTo>
                        <a:pt x="109688" y="10416"/>
                      </a:lnTo>
                      <a:cubicBezTo>
                        <a:pt x="108368" y="7482"/>
                        <a:pt x="104994" y="6308"/>
                        <a:pt x="102060" y="7629"/>
                      </a:cubicBezTo>
                      <a:lnTo>
                        <a:pt x="73306" y="20832"/>
                      </a:lnTo>
                      <a:cubicBezTo>
                        <a:pt x="70518" y="22152"/>
                        <a:pt x="69491" y="25673"/>
                        <a:pt x="70958" y="28461"/>
                      </a:cubicBezTo>
                      <a:lnTo>
                        <a:pt x="77707" y="41371"/>
                      </a:lnTo>
                      <a:cubicBezTo>
                        <a:pt x="74039" y="43865"/>
                        <a:pt x="70372" y="45919"/>
                        <a:pt x="66997" y="48706"/>
                      </a:cubicBezTo>
                      <a:cubicBezTo>
                        <a:pt x="65530" y="50026"/>
                        <a:pt x="64210" y="51347"/>
                        <a:pt x="62743" y="52667"/>
                      </a:cubicBezTo>
                      <a:lnTo>
                        <a:pt x="51887" y="42838"/>
                      </a:lnTo>
                      <a:cubicBezTo>
                        <a:pt x="49393" y="40784"/>
                        <a:pt x="45725" y="41224"/>
                        <a:pt x="43818" y="43718"/>
                      </a:cubicBezTo>
                      <a:lnTo>
                        <a:pt x="23866" y="68071"/>
                      </a:lnTo>
                      <a:cubicBezTo>
                        <a:pt x="21959" y="70712"/>
                        <a:pt x="22546" y="74233"/>
                        <a:pt x="25040" y="76140"/>
                      </a:cubicBezTo>
                      <a:lnTo>
                        <a:pt x="36629" y="84649"/>
                      </a:lnTo>
                      <a:cubicBezTo>
                        <a:pt x="33402" y="90076"/>
                        <a:pt x="30615" y="95652"/>
                        <a:pt x="28267" y="101520"/>
                      </a:cubicBezTo>
                      <a:lnTo>
                        <a:pt x="14184" y="97412"/>
                      </a:lnTo>
                      <a:cubicBezTo>
                        <a:pt x="11103" y="96679"/>
                        <a:pt x="8022" y="98585"/>
                        <a:pt x="7288" y="101666"/>
                      </a:cubicBezTo>
                      <a:lnTo>
                        <a:pt x="100" y="132475"/>
                      </a:lnTo>
                      <a:cubicBezTo>
                        <a:pt x="-487" y="135555"/>
                        <a:pt x="1567" y="138636"/>
                        <a:pt x="4794" y="139222"/>
                      </a:cubicBezTo>
                      <a:lnTo>
                        <a:pt x="18731" y="141717"/>
                      </a:lnTo>
                      <a:cubicBezTo>
                        <a:pt x="18585" y="143036"/>
                        <a:pt x="18438" y="144211"/>
                        <a:pt x="18291" y="145531"/>
                      </a:cubicBezTo>
                      <a:cubicBezTo>
                        <a:pt x="18145" y="150226"/>
                        <a:pt x="18145" y="154773"/>
                        <a:pt x="18438" y="159468"/>
                      </a:cubicBezTo>
                      <a:lnTo>
                        <a:pt x="4208" y="163135"/>
                      </a:lnTo>
                      <a:lnTo>
                        <a:pt x="7288" y="174139"/>
                      </a:lnTo>
                      <a:close/>
                    </a:path>
                  </a:pathLst>
                </a:custGeom>
                <a:grpFill/>
                <a:ln w="10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43" name="Полилиния: фигура 242">
                <a:extLst>
                  <a:ext uri="{FF2B5EF4-FFF2-40B4-BE49-F238E27FC236}">
                    <a16:creationId xmlns:a16="http://schemas.microsoft.com/office/drawing/2014/main" id="{DA9F36FD-17F5-4752-9597-0811E8934352}"/>
                  </a:ext>
                </a:extLst>
              </p:cNvPr>
              <p:cNvSpPr/>
              <p:nvPr/>
            </p:nvSpPr>
            <p:spPr>
              <a:xfrm>
                <a:off x="5315019" y="4614842"/>
                <a:ext cx="284788" cy="223577"/>
              </a:xfrm>
              <a:custGeom>
                <a:avLst/>
                <a:gdLst>
                  <a:gd name="connsiteX0" fmla="*/ 276426 w 284788"/>
                  <a:gd name="connsiteY0" fmla="*/ 0 h 223577"/>
                  <a:gd name="connsiteX1" fmla="*/ 241364 w 284788"/>
                  <a:gd name="connsiteY1" fmla="*/ 17458 h 223577"/>
                  <a:gd name="connsiteX2" fmla="*/ 239750 w 284788"/>
                  <a:gd name="connsiteY2" fmla="*/ 26700 h 223577"/>
                  <a:gd name="connsiteX3" fmla="*/ 182976 w 284788"/>
                  <a:gd name="connsiteY3" fmla="*/ 68364 h 223577"/>
                  <a:gd name="connsiteX4" fmla="*/ 170506 w 284788"/>
                  <a:gd name="connsiteY4" fmla="*/ 51346 h 223577"/>
                  <a:gd name="connsiteX5" fmla="*/ 161850 w 284788"/>
                  <a:gd name="connsiteY5" fmla="*/ 53401 h 223577"/>
                  <a:gd name="connsiteX6" fmla="*/ 154515 w 284788"/>
                  <a:gd name="connsiteY6" fmla="*/ 64843 h 223577"/>
                  <a:gd name="connsiteX7" fmla="*/ 11625 w 284788"/>
                  <a:gd name="connsiteY7" fmla="*/ 153600 h 223577"/>
                  <a:gd name="connsiteX8" fmla="*/ 1208 w 284788"/>
                  <a:gd name="connsiteY8" fmla="*/ 171351 h 223577"/>
                  <a:gd name="connsiteX9" fmla="*/ 35 w 284788"/>
                  <a:gd name="connsiteY9" fmla="*/ 194383 h 223577"/>
                  <a:gd name="connsiteX10" fmla="*/ 16612 w 284788"/>
                  <a:gd name="connsiteY10" fmla="*/ 216976 h 223577"/>
                  <a:gd name="connsiteX11" fmla="*/ 39058 w 284788"/>
                  <a:gd name="connsiteY11" fmla="*/ 222845 h 223577"/>
                  <a:gd name="connsiteX12" fmla="*/ 44633 w 284788"/>
                  <a:gd name="connsiteY12" fmla="*/ 223578 h 223577"/>
                  <a:gd name="connsiteX13" fmla="*/ 59010 w 284788"/>
                  <a:gd name="connsiteY13" fmla="*/ 218296 h 223577"/>
                  <a:gd name="connsiteX14" fmla="*/ 185763 w 284788"/>
                  <a:gd name="connsiteY14" fmla="*/ 107681 h 223577"/>
                  <a:gd name="connsiteX15" fmla="*/ 198526 w 284788"/>
                  <a:gd name="connsiteY15" fmla="*/ 104160 h 223577"/>
                  <a:gd name="connsiteX16" fmla="*/ 203221 w 284788"/>
                  <a:gd name="connsiteY16" fmla="*/ 96385 h 223577"/>
                  <a:gd name="connsiteX17" fmla="*/ 191485 w 284788"/>
                  <a:gd name="connsiteY17" fmla="*/ 80395 h 223577"/>
                  <a:gd name="connsiteX18" fmla="*/ 248113 w 284788"/>
                  <a:gd name="connsiteY18" fmla="*/ 38877 h 223577"/>
                  <a:gd name="connsiteX19" fmla="*/ 257648 w 284788"/>
                  <a:gd name="connsiteY19" fmla="*/ 39757 h 223577"/>
                  <a:gd name="connsiteX20" fmla="*/ 284789 w 284788"/>
                  <a:gd name="connsiteY20" fmla="*/ 11590 h 223577"/>
                  <a:gd name="connsiteX21" fmla="*/ 276426 w 284788"/>
                  <a:gd name="connsiteY21" fmla="*/ 0 h 22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4788" h="223577">
                    <a:moveTo>
                      <a:pt x="276426" y="0"/>
                    </a:moveTo>
                    <a:lnTo>
                      <a:pt x="241364" y="17458"/>
                    </a:lnTo>
                    <a:lnTo>
                      <a:pt x="239750" y="26700"/>
                    </a:lnTo>
                    <a:lnTo>
                      <a:pt x="182976" y="68364"/>
                    </a:lnTo>
                    <a:lnTo>
                      <a:pt x="170506" y="51346"/>
                    </a:lnTo>
                    <a:cubicBezTo>
                      <a:pt x="168745" y="49000"/>
                      <a:pt x="164051" y="50027"/>
                      <a:pt x="161850" y="53401"/>
                    </a:cubicBezTo>
                    <a:lnTo>
                      <a:pt x="154515" y="64843"/>
                    </a:lnTo>
                    <a:lnTo>
                      <a:pt x="11625" y="153600"/>
                    </a:lnTo>
                    <a:cubicBezTo>
                      <a:pt x="5463" y="157414"/>
                      <a:pt x="1502" y="164015"/>
                      <a:pt x="1208" y="171351"/>
                    </a:cubicBezTo>
                    <a:lnTo>
                      <a:pt x="35" y="194383"/>
                    </a:lnTo>
                    <a:cubicBezTo>
                      <a:pt x="-552" y="204800"/>
                      <a:pt x="6343" y="214336"/>
                      <a:pt x="16612" y="216976"/>
                    </a:cubicBezTo>
                    <a:lnTo>
                      <a:pt x="39058" y="222845"/>
                    </a:lnTo>
                    <a:cubicBezTo>
                      <a:pt x="40965" y="223285"/>
                      <a:pt x="42726" y="223578"/>
                      <a:pt x="44633" y="223578"/>
                    </a:cubicBezTo>
                    <a:cubicBezTo>
                      <a:pt x="49914" y="223578"/>
                      <a:pt x="55049" y="221670"/>
                      <a:pt x="59010" y="218296"/>
                    </a:cubicBezTo>
                    <a:lnTo>
                      <a:pt x="185763" y="107681"/>
                    </a:lnTo>
                    <a:lnTo>
                      <a:pt x="198526" y="104160"/>
                    </a:lnTo>
                    <a:cubicBezTo>
                      <a:pt x="202340" y="103133"/>
                      <a:pt x="204981" y="98879"/>
                      <a:pt x="203221" y="96385"/>
                    </a:cubicBezTo>
                    <a:lnTo>
                      <a:pt x="191485" y="80395"/>
                    </a:lnTo>
                    <a:lnTo>
                      <a:pt x="248113" y="38877"/>
                    </a:lnTo>
                    <a:lnTo>
                      <a:pt x="257648" y="39757"/>
                    </a:lnTo>
                    <a:lnTo>
                      <a:pt x="284789" y="11590"/>
                    </a:lnTo>
                    <a:lnTo>
                      <a:pt x="2764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0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36" name="Полилиния: фигура 235">
              <a:extLst>
                <a:ext uri="{FF2B5EF4-FFF2-40B4-BE49-F238E27FC236}">
                  <a16:creationId xmlns:a16="http://schemas.microsoft.com/office/drawing/2014/main" id="{DF9278E2-F009-458D-B05E-5D80170A2BDD}"/>
                </a:ext>
              </a:extLst>
            </p:cNvPr>
            <p:cNvSpPr/>
            <p:nvPr/>
          </p:nvSpPr>
          <p:spPr>
            <a:xfrm>
              <a:off x="5246463" y="4502039"/>
              <a:ext cx="426065" cy="426061"/>
            </a:xfrm>
            <a:custGeom>
              <a:avLst/>
              <a:gdLst>
                <a:gd name="connsiteX0" fmla="*/ 94983 w 194502"/>
                <a:gd name="connsiteY0" fmla="*/ -155 h 194500"/>
                <a:gd name="connsiteX1" fmla="*/ -2269 w 194502"/>
                <a:gd name="connsiteY1" fmla="*/ 97096 h 194500"/>
                <a:gd name="connsiteX2" fmla="*/ 94983 w 194502"/>
                <a:gd name="connsiteY2" fmla="*/ 194346 h 194500"/>
                <a:gd name="connsiteX3" fmla="*/ 192233 w 194502"/>
                <a:gd name="connsiteY3" fmla="*/ 97096 h 194500"/>
                <a:gd name="connsiteX4" fmla="*/ 94983 w 194502"/>
                <a:gd name="connsiteY4" fmla="*/ -155 h 194500"/>
                <a:gd name="connsiteX5" fmla="*/ 94983 w 194502"/>
                <a:gd name="connsiteY5" fmla="*/ 185583 h 194500"/>
                <a:gd name="connsiteX6" fmla="*/ 6495 w 194502"/>
                <a:gd name="connsiteY6" fmla="*/ 97096 h 194500"/>
                <a:gd name="connsiteX7" fmla="*/ 94983 w 194502"/>
                <a:gd name="connsiteY7" fmla="*/ 8609 h 194500"/>
                <a:gd name="connsiteX8" fmla="*/ 183468 w 194502"/>
                <a:gd name="connsiteY8" fmla="*/ 97096 h 194500"/>
                <a:gd name="connsiteX9" fmla="*/ 94983 w 194502"/>
                <a:gd name="connsiteY9" fmla="*/ 185583 h 19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502" h="194500">
                  <a:moveTo>
                    <a:pt x="94983" y="-155"/>
                  </a:moveTo>
                  <a:cubicBezTo>
                    <a:pt x="41261" y="-155"/>
                    <a:pt x="-2269" y="43384"/>
                    <a:pt x="-2269" y="97096"/>
                  </a:cubicBezTo>
                  <a:cubicBezTo>
                    <a:pt x="-2269" y="150807"/>
                    <a:pt x="41261" y="194346"/>
                    <a:pt x="94983" y="194346"/>
                  </a:cubicBezTo>
                  <a:cubicBezTo>
                    <a:pt x="148703" y="194346"/>
                    <a:pt x="192233" y="150807"/>
                    <a:pt x="192233" y="97096"/>
                  </a:cubicBezTo>
                  <a:cubicBezTo>
                    <a:pt x="192138" y="43403"/>
                    <a:pt x="148703" y="-107"/>
                    <a:pt x="94983" y="-155"/>
                  </a:cubicBezTo>
                  <a:moveTo>
                    <a:pt x="94983" y="185583"/>
                  </a:moveTo>
                  <a:cubicBezTo>
                    <a:pt x="46119" y="185583"/>
                    <a:pt x="6495" y="145969"/>
                    <a:pt x="6495" y="97096"/>
                  </a:cubicBezTo>
                  <a:cubicBezTo>
                    <a:pt x="6495" y="48223"/>
                    <a:pt x="46119" y="8609"/>
                    <a:pt x="94983" y="8609"/>
                  </a:cubicBezTo>
                  <a:cubicBezTo>
                    <a:pt x="143845" y="8609"/>
                    <a:pt x="183468" y="48223"/>
                    <a:pt x="183468" y="97096"/>
                  </a:cubicBezTo>
                  <a:cubicBezTo>
                    <a:pt x="183373" y="145940"/>
                    <a:pt x="143845" y="185526"/>
                    <a:pt x="94983" y="185583"/>
                  </a:cubicBezTo>
                  <a:close/>
                </a:path>
              </a:pathLst>
            </a:custGeom>
            <a:solidFill>
              <a:srgbClr val="00A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CAE81EDE-DF9C-429D-8D62-C4C5373B4D0F}"/>
              </a:ext>
            </a:extLst>
          </p:cNvPr>
          <p:cNvSpPr/>
          <p:nvPr/>
        </p:nvSpPr>
        <p:spPr>
          <a:xfrm>
            <a:off x="5771290" y="5229225"/>
            <a:ext cx="1133134" cy="4318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Etelka Medium Pro" panose="02000503080000020004" pitchFamily="50" charset="0"/>
              </a:rPr>
              <a:t>IP40</a:t>
            </a:r>
            <a:endParaRPr lang="ru-RU" sz="1200" dirty="0">
              <a:latin typeface="Etelka Medium Pro" panose="02000503080000020004" pitchFamily="50" charset="0"/>
            </a:endParaRPr>
          </a:p>
          <a:p>
            <a:pPr>
              <a:lnSpc>
                <a:spcPct val="90000"/>
              </a:lnSpc>
            </a:pPr>
            <a:r>
              <a:rPr lang="ru-RU" sz="900" dirty="0" err="1">
                <a:latin typeface="Etelka Light Pro" panose="02000503030000020004" pitchFamily="50" charset="0"/>
              </a:rPr>
              <a:t>пылевлагозащита</a:t>
            </a:r>
            <a:r>
              <a:rPr lang="ru-RU" sz="900" dirty="0">
                <a:latin typeface="Etelka Light Pro" panose="02000503030000020004" pitchFamily="50" charset="0"/>
              </a:rPr>
              <a:t> </a:t>
            </a:r>
          </a:p>
        </p:txBody>
      </p: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id="{C57BD899-0DF5-4456-A414-61FE0FF6DDDD}"/>
              </a:ext>
            </a:extLst>
          </p:cNvPr>
          <p:cNvGrpSpPr/>
          <p:nvPr/>
        </p:nvGrpSpPr>
        <p:grpSpPr>
          <a:xfrm>
            <a:off x="5227691" y="5229226"/>
            <a:ext cx="463925" cy="431800"/>
            <a:chOff x="5211910" y="5139833"/>
            <a:chExt cx="454601" cy="423122"/>
          </a:xfrm>
        </p:grpSpPr>
        <p:grpSp>
          <p:nvGrpSpPr>
            <p:cNvPr id="256" name="Группа 255">
              <a:extLst>
                <a:ext uri="{FF2B5EF4-FFF2-40B4-BE49-F238E27FC236}">
                  <a16:creationId xmlns:a16="http://schemas.microsoft.com/office/drawing/2014/main" id="{EC2E3606-3000-4A65-934D-445E08BE94BB}"/>
                </a:ext>
              </a:extLst>
            </p:cNvPr>
            <p:cNvGrpSpPr/>
            <p:nvPr/>
          </p:nvGrpSpPr>
          <p:grpSpPr>
            <a:xfrm>
              <a:off x="5304285" y="5297696"/>
              <a:ext cx="307058" cy="106955"/>
              <a:chOff x="5304285" y="5297696"/>
              <a:chExt cx="307058" cy="106955"/>
            </a:xfrm>
            <a:solidFill>
              <a:schemeClr val="tx1"/>
            </a:solidFill>
          </p:grpSpPr>
          <p:sp>
            <p:nvSpPr>
              <p:cNvPr id="249" name="Полилиния: фигура 248">
                <a:extLst>
                  <a:ext uri="{FF2B5EF4-FFF2-40B4-BE49-F238E27FC236}">
                    <a16:creationId xmlns:a16="http://schemas.microsoft.com/office/drawing/2014/main" id="{6AE2551B-DE53-4950-AFDB-1C46A5E085DE}"/>
                  </a:ext>
                </a:extLst>
              </p:cNvPr>
              <p:cNvSpPr/>
              <p:nvPr/>
            </p:nvSpPr>
            <p:spPr>
              <a:xfrm>
                <a:off x="5304285" y="5300194"/>
                <a:ext cx="19392" cy="102401"/>
              </a:xfrm>
              <a:custGeom>
                <a:avLst/>
                <a:gdLst>
                  <a:gd name="connsiteX0" fmla="*/ 23042 w 19392"/>
                  <a:gd name="connsiteY0" fmla="*/ -13 h 102401"/>
                  <a:gd name="connsiteX1" fmla="*/ 23042 w 19392"/>
                  <a:gd name="connsiteY1" fmla="*/ 102389 h 102401"/>
                  <a:gd name="connsiteX2" fmla="*/ 3649 w 19392"/>
                  <a:gd name="connsiteY2" fmla="*/ 102389 h 102401"/>
                  <a:gd name="connsiteX3" fmla="*/ 3649 w 19392"/>
                  <a:gd name="connsiteY3" fmla="*/ -13 h 10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92" h="102401">
                    <a:moveTo>
                      <a:pt x="23042" y="-13"/>
                    </a:moveTo>
                    <a:lnTo>
                      <a:pt x="23042" y="102389"/>
                    </a:lnTo>
                    <a:lnTo>
                      <a:pt x="3649" y="102389"/>
                    </a:lnTo>
                    <a:lnTo>
                      <a:pt x="3649" y="-13"/>
                    </a:lnTo>
                    <a:close/>
                  </a:path>
                </a:pathLst>
              </a:custGeom>
              <a:grpFill/>
              <a:ln w="72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0" name="Полилиния: фигура 249">
                <a:extLst>
                  <a:ext uri="{FF2B5EF4-FFF2-40B4-BE49-F238E27FC236}">
                    <a16:creationId xmlns:a16="http://schemas.microsoft.com/office/drawing/2014/main" id="{8E06AB5B-A045-46A8-8A9A-C27BC75441C1}"/>
                  </a:ext>
                </a:extLst>
              </p:cNvPr>
              <p:cNvSpPr/>
              <p:nvPr/>
            </p:nvSpPr>
            <p:spPr>
              <a:xfrm>
                <a:off x="5349535" y="5300194"/>
                <a:ext cx="81834" cy="102401"/>
              </a:xfrm>
              <a:custGeom>
                <a:avLst/>
                <a:gdLst>
                  <a:gd name="connsiteX0" fmla="*/ 3649 w 81834"/>
                  <a:gd name="connsiteY0" fmla="*/ 102389 h 102401"/>
                  <a:gd name="connsiteX1" fmla="*/ 3649 w 81834"/>
                  <a:gd name="connsiteY1" fmla="*/ -13 h 102401"/>
                  <a:gd name="connsiteX2" fmla="*/ 56981 w 81834"/>
                  <a:gd name="connsiteY2" fmla="*/ -13 h 102401"/>
                  <a:gd name="connsiteX3" fmla="*/ 85484 w 81834"/>
                  <a:gd name="connsiteY3" fmla="*/ 35100 h 102401"/>
                  <a:gd name="connsiteX4" fmla="*/ 57422 w 81834"/>
                  <a:gd name="connsiteY4" fmla="*/ 68597 h 102401"/>
                  <a:gd name="connsiteX5" fmla="*/ 23043 w 81834"/>
                  <a:gd name="connsiteY5" fmla="*/ 68597 h 102401"/>
                  <a:gd name="connsiteX6" fmla="*/ 23043 w 81834"/>
                  <a:gd name="connsiteY6" fmla="*/ 102389 h 102401"/>
                  <a:gd name="connsiteX7" fmla="*/ 51545 w 81834"/>
                  <a:gd name="connsiteY7" fmla="*/ 52437 h 102401"/>
                  <a:gd name="connsiteX8" fmla="*/ 64179 w 81834"/>
                  <a:gd name="connsiteY8" fmla="*/ 34953 h 102401"/>
                  <a:gd name="connsiteX9" fmla="*/ 51986 w 81834"/>
                  <a:gd name="connsiteY9" fmla="*/ 16442 h 102401"/>
                  <a:gd name="connsiteX10" fmla="*/ 23043 w 81834"/>
                  <a:gd name="connsiteY10" fmla="*/ 16442 h 102401"/>
                  <a:gd name="connsiteX11" fmla="*/ 23043 w 81834"/>
                  <a:gd name="connsiteY11" fmla="*/ 52290 h 10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834" h="102401">
                    <a:moveTo>
                      <a:pt x="3649" y="102389"/>
                    </a:moveTo>
                    <a:lnTo>
                      <a:pt x="3649" y="-13"/>
                    </a:lnTo>
                    <a:lnTo>
                      <a:pt x="56981" y="-13"/>
                    </a:lnTo>
                    <a:cubicBezTo>
                      <a:pt x="78579" y="-13"/>
                      <a:pt x="85484" y="15119"/>
                      <a:pt x="85484" y="35100"/>
                    </a:cubicBezTo>
                    <a:cubicBezTo>
                      <a:pt x="85484" y="52730"/>
                      <a:pt x="77108" y="68597"/>
                      <a:pt x="57422" y="68597"/>
                    </a:cubicBezTo>
                    <a:lnTo>
                      <a:pt x="23043" y="68597"/>
                    </a:lnTo>
                    <a:lnTo>
                      <a:pt x="23043" y="102389"/>
                    </a:lnTo>
                    <a:close/>
                    <a:moveTo>
                      <a:pt x="51545" y="52437"/>
                    </a:moveTo>
                    <a:cubicBezTo>
                      <a:pt x="59626" y="52437"/>
                      <a:pt x="64179" y="46560"/>
                      <a:pt x="64179" y="34953"/>
                    </a:cubicBezTo>
                    <a:cubicBezTo>
                      <a:pt x="64179" y="23347"/>
                      <a:pt x="59920" y="16442"/>
                      <a:pt x="51986" y="16442"/>
                    </a:cubicBezTo>
                    <a:lnTo>
                      <a:pt x="23043" y="16442"/>
                    </a:lnTo>
                    <a:lnTo>
                      <a:pt x="23043" y="52290"/>
                    </a:lnTo>
                    <a:close/>
                  </a:path>
                </a:pathLst>
              </a:custGeom>
              <a:grpFill/>
              <a:ln w="72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1" name="Полилиния: фигура 250">
                <a:extLst>
                  <a:ext uri="{FF2B5EF4-FFF2-40B4-BE49-F238E27FC236}">
                    <a16:creationId xmlns:a16="http://schemas.microsoft.com/office/drawing/2014/main" id="{0A3C8D7C-CF80-4F24-8048-5A331E6BB4F5}"/>
                  </a:ext>
                </a:extLst>
              </p:cNvPr>
              <p:cNvSpPr/>
              <p:nvPr/>
            </p:nvSpPr>
            <p:spPr>
              <a:xfrm>
                <a:off x="5437980" y="5300194"/>
                <a:ext cx="83597" cy="102401"/>
              </a:xfrm>
              <a:custGeom>
                <a:avLst/>
                <a:gdLst>
                  <a:gd name="connsiteX0" fmla="*/ 3649 w 83597"/>
                  <a:gd name="connsiteY0" fmla="*/ 76090 h 102401"/>
                  <a:gd name="connsiteX1" fmla="*/ 3649 w 83597"/>
                  <a:gd name="connsiteY1" fmla="*/ 70067 h 102401"/>
                  <a:gd name="connsiteX2" fmla="*/ 47725 w 83597"/>
                  <a:gd name="connsiteY2" fmla="*/ -13 h 102401"/>
                  <a:gd name="connsiteX3" fmla="*/ 73582 w 83597"/>
                  <a:gd name="connsiteY3" fmla="*/ -13 h 102401"/>
                  <a:gd name="connsiteX4" fmla="*/ 73582 w 83597"/>
                  <a:gd name="connsiteY4" fmla="*/ 60076 h 102401"/>
                  <a:gd name="connsiteX5" fmla="*/ 87246 w 83597"/>
                  <a:gd name="connsiteY5" fmla="*/ 60076 h 102401"/>
                  <a:gd name="connsiteX6" fmla="*/ 87246 w 83597"/>
                  <a:gd name="connsiteY6" fmla="*/ 76090 h 102401"/>
                  <a:gd name="connsiteX7" fmla="*/ 73582 w 83597"/>
                  <a:gd name="connsiteY7" fmla="*/ 76090 h 102401"/>
                  <a:gd name="connsiteX8" fmla="*/ 73582 w 83597"/>
                  <a:gd name="connsiteY8" fmla="*/ 102389 h 102401"/>
                  <a:gd name="connsiteX9" fmla="*/ 55071 w 83597"/>
                  <a:gd name="connsiteY9" fmla="*/ 102389 h 102401"/>
                  <a:gd name="connsiteX10" fmla="*/ 55071 w 83597"/>
                  <a:gd name="connsiteY10" fmla="*/ 76090 h 102401"/>
                  <a:gd name="connsiteX11" fmla="*/ 55071 w 83597"/>
                  <a:gd name="connsiteY11" fmla="*/ 16736 h 102401"/>
                  <a:gd name="connsiteX12" fmla="*/ 27450 w 83597"/>
                  <a:gd name="connsiteY12" fmla="*/ 60076 h 102401"/>
                  <a:gd name="connsiteX13" fmla="*/ 55071 w 83597"/>
                  <a:gd name="connsiteY13" fmla="*/ 60076 h 10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597" h="102401">
                    <a:moveTo>
                      <a:pt x="3649" y="76090"/>
                    </a:moveTo>
                    <a:lnTo>
                      <a:pt x="3649" y="70067"/>
                    </a:lnTo>
                    <a:cubicBezTo>
                      <a:pt x="17093" y="45957"/>
                      <a:pt x="31858" y="22565"/>
                      <a:pt x="47725" y="-13"/>
                    </a:cubicBezTo>
                    <a:lnTo>
                      <a:pt x="73582" y="-13"/>
                    </a:lnTo>
                    <a:lnTo>
                      <a:pt x="73582" y="60076"/>
                    </a:lnTo>
                    <a:lnTo>
                      <a:pt x="87246" y="60076"/>
                    </a:lnTo>
                    <a:lnTo>
                      <a:pt x="87246" y="76090"/>
                    </a:lnTo>
                    <a:lnTo>
                      <a:pt x="73582" y="76090"/>
                    </a:lnTo>
                    <a:lnTo>
                      <a:pt x="73582" y="102389"/>
                    </a:lnTo>
                    <a:lnTo>
                      <a:pt x="55071" y="102389"/>
                    </a:lnTo>
                    <a:lnTo>
                      <a:pt x="55071" y="76090"/>
                    </a:lnTo>
                    <a:close/>
                    <a:moveTo>
                      <a:pt x="55071" y="16736"/>
                    </a:moveTo>
                    <a:cubicBezTo>
                      <a:pt x="45008" y="30604"/>
                      <a:pt x="35752" y="45078"/>
                      <a:pt x="27450" y="60076"/>
                    </a:cubicBezTo>
                    <a:lnTo>
                      <a:pt x="55071" y="60076"/>
                    </a:lnTo>
                    <a:close/>
                  </a:path>
                </a:pathLst>
              </a:custGeom>
              <a:grpFill/>
              <a:ln w="72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2" name="Полилиния: фигура 251">
                <a:extLst>
                  <a:ext uri="{FF2B5EF4-FFF2-40B4-BE49-F238E27FC236}">
                    <a16:creationId xmlns:a16="http://schemas.microsoft.com/office/drawing/2014/main" id="{072E0BCC-053C-406D-8A19-D2026B78F450}"/>
                  </a:ext>
                </a:extLst>
              </p:cNvPr>
              <p:cNvSpPr/>
              <p:nvPr/>
            </p:nvSpPr>
            <p:spPr>
              <a:xfrm>
                <a:off x="5534359" y="5297696"/>
                <a:ext cx="76984" cy="106955"/>
              </a:xfrm>
              <a:custGeom>
                <a:avLst/>
                <a:gdLst>
                  <a:gd name="connsiteX0" fmla="*/ 80634 w 76984"/>
                  <a:gd name="connsiteY0" fmla="*/ 52290 h 106955"/>
                  <a:gd name="connsiteX1" fmla="*/ 42142 w 76984"/>
                  <a:gd name="connsiteY1" fmla="*/ 106943 h 106955"/>
                  <a:gd name="connsiteX2" fmla="*/ 3649 w 76984"/>
                  <a:gd name="connsiteY2" fmla="*/ 52290 h 106955"/>
                  <a:gd name="connsiteX3" fmla="*/ 42142 w 76984"/>
                  <a:gd name="connsiteY3" fmla="*/ -13 h 106955"/>
                  <a:gd name="connsiteX4" fmla="*/ 80634 w 76984"/>
                  <a:gd name="connsiteY4" fmla="*/ 52290 h 106955"/>
                  <a:gd name="connsiteX5" fmla="*/ 61387 w 76984"/>
                  <a:gd name="connsiteY5" fmla="*/ 52290 h 106955"/>
                  <a:gd name="connsiteX6" fmla="*/ 42142 w 76984"/>
                  <a:gd name="connsiteY6" fmla="*/ 17176 h 106955"/>
                  <a:gd name="connsiteX7" fmla="*/ 23042 w 76984"/>
                  <a:gd name="connsiteY7" fmla="*/ 52290 h 106955"/>
                  <a:gd name="connsiteX8" fmla="*/ 42142 w 76984"/>
                  <a:gd name="connsiteY8" fmla="*/ 89460 h 106955"/>
                  <a:gd name="connsiteX9" fmla="*/ 61387 w 76984"/>
                  <a:gd name="connsiteY9" fmla="*/ 52290 h 1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984" h="106955">
                    <a:moveTo>
                      <a:pt x="80634" y="52290"/>
                    </a:moveTo>
                    <a:cubicBezTo>
                      <a:pt x="80634" y="94308"/>
                      <a:pt x="67705" y="106943"/>
                      <a:pt x="42142" y="106943"/>
                    </a:cubicBezTo>
                    <a:cubicBezTo>
                      <a:pt x="16578" y="106943"/>
                      <a:pt x="3649" y="94308"/>
                      <a:pt x="3649" y="52290"/>
                    </a:cubicBezTo>
                    <a:cubicBezTo>
                      <a:pt x="3649" y="10271"/>
                      <a:pt x="16725" y="-13"/>
                      <a:pt x="42142" y="-13"/>
                    </a:cubicBezTo>
                    <a:cubicBezTo>
                      <a:pt x="67558" y="-13"/>
                      <a:pt x="80634" y="10712"/>
                      <a:pt x="80634" y="52290"/>
                    </a:cubicBezTo>
                    <a:close/>
                    <a:moveTo>
                      <a:pt x="61387" y="52290"/>
                    </a:moveTo>
                    <a:cubicBezTo>
                      <a:pt x="61387" y="21290"/>
                      <a:pt x="57273" y="17176"/>
                      <a:pt x="42142" y="17176"/>
                    </a:cubicBezTo>
                    <a:cubicBezTo>
                      <a:pt x="27009" y="17176"/>
                      <a:pt x="23042" y="21290"/>
                      <a:pt x="23042" y="52290"/>
                    </a:cubicBezTo>
                    <a:cubicBezTo>
                      <a:pt x="23042" y="83289"/>
                      <a:pt x="27156" y="89460"/>
                      <a:pt x="42142" y="89460"/>
                    </a:cubicBezTo>
                    <a:cubicBezTo>
                      <a:pt x="57128" y="89460"/>
                      <a:pt x="61387" y="83142"/>
                      <a:pt x="61387" y="52290"/>
                    </a:cubicBezTo>
                    <a:close/>
                  </a:path>
                </a:pathLst>
              </a:custGeom>
              <a:grpFill/>
              <a:ln w="72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B1AE68C-443B-44E2-B899-7B0B32914134}"/>
                </a:ext>
              </a:extLst>
            </p:cNvPr>
            <p:cNvGrpSpPr/>
            <p:nvPr/>
          </p:nvGrpSpPr>
          <p:grpSpPr>
            <a:xfrm>
              <a:off x="5211910" y="5139833"/>
              <a:ext cx="454601" cy="423122"/>
              <a:chOff x="5211910" y="5139833"/>
              <a:chExt cx="454601" cy="423122"/>
            </a:xfrm>
            <a:solidFill>
              <a:srgbClr val="00A0E3"/>
            </a:solidFill>
          </p:grpSpPr>
          <p:sp>
            <p:nvSpPr>
              <p:cNvPr id="253" name="Полилиния: фигура 252">
                <a:extLst>
                  <a:ext uri="{FF2B5EF4-FFF2-40B4-BE49-F238E27FC236}">
                    <a16:creationId xmlns:a16="http://schemas.microsoft.com/office/drawing/2014/main" id="{1CE53141-B3ED-48CD-A685-D5F0B272E60A}"/>
                  </a:ext>
                </a:extLst>
              </p:cNvPr>
              <p:cNvSpPr/>
              <p:nvPr/>
            </p:nvSpPr>
            <p:spPr>
              <a:xfrm>
                <a:off x="5296719" y="5139833"/>
                <a:ext cx="369792" cy="423122"/>
              </a:xfrm>
              <a:custGeom>
                <a:avLst/>
                <a:gdLst>
                  <a:gd name="connsiteX0" fmla="*/ 311296 w 369792"/>
                  <a:gd name="connsiteY0" fmla="*/ 61986 h 423122"/>
                  <a:gd name="connsiteX1" fmla="*/ 161733 w 369792"/>
                  <a:gd name="connsiteY1" fmla="*/ -13 h 423122"/>
                  <a:gd name="connsiteX2" fmla="*/ 12096 w 369792"/>
                  <a:gd name="connsiteY2" fmla="*/ 61986 h 423122"/>
                  <a:gd name="connsiteX3" fmla="*/ 3649 w 369792"/>
                  <a:gd name="connsiteY3" fmla="*/ 71022 h 423122"/>
                  <a:gd name="connsiteX4" fmla="*/ 15109 w 369792"/>
                  <a:gd name="connsiteY4" fmla="*/ 77560 h 423122"/>
                  <a:gd name="connsiteX5" fmla="*/ 20913 w 369792"/>
                  <a:gd name="connsiteY5" fmla="*/ 84905 h 423122"/>
                  <a:gd name="connsiteX6" fmla="*/ 27818 w 369792"/>
                  <a:gd name="connsiteY6" fmla="*/ 77560 h 423122"/>
                  <a:gd name="connsiteX7" fmla="*/ 161733 w 369792"/>
                  <a:gd name="connsiteY7" fmla="*/ 22098 h 423122"/>
                  <a:gd name="connsiteX8" fmla="*/ 295795 w 369792"/>
                  <a:gd name="connsiteY8" fmla="*/ 77633 h 423122"/>
                  <a:gd name="connsiteX9" fmla="*/ 351257 w 369792"/>
                  <a:gd name="connsiteY9" fmla="*/ 211548 h 423122"/>
                  <a:gd name="connsiteX10" fmla="*/ 295795 w 369792"/>
                  <a:gd name="connsiteY10" fmla="*/ 345464 h 423122"/>
                  <a:gd name="connsiteX11" fmla="*/ 161880 w 369792"/>
                  <a:gd name="connsiteY11" fmla="*/ 400925 h 423122"/>
                  <a:gd name="connsiteX12" fmla="*/ 30389 w 369792"/>
                  <a:gd name="connsiteY12" fmla="*/ 347814 h 423122"/>
                  <a:gd name="connsiteX13" fmla="*/ 3943 w 369792"/>
                  <a:gd name="connsiteY13" fmla="*/ 352295 h 423122"/>
                  <a:gd name="connsiteX14" fmla="*/ 12243 w 369792"/>
                  <a:gd name="connsiteY14" fmla="*/ 361184 h 423122"/>
                  <a:gd name="connsiteX15" fmla="*/ 161880 w 369792"/>
                  <a:gd name="connsiteY15" fmla="*/ 423110 h 423122"/>
                  <a:gd name="connsiteX16" fmla="*/ 311441 w 369792"/>
                  <a:gd name="connsiteY16" fmla="*/ 361184 h 423122"/>
                  <a:gd name="connsiteX17" fmla="*/ 373442 w 369792"/>
                  <a:gd name="connsiteY17" fmla="*/ 211548 h 423122"/>
                  <a:gd name="connsiteX18" fmla="*/ 311296 w 369792"/>
                  <a:gd name="connsiteY18" fmla="*/ 61986 h 42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9792" h="423122">
                    <a:moveTo>
                      <a:pt x="311296" y="61986"/>
                    </a:moveTo>
                    <a:cubicBezTo>
                      <a:pt x="271701" y="22245"/>
                      <a:pt x="217855" y="-67"/>
                      <a:pt x="161733" y="-13"/>
                    </a:cubicBezTo>
                    <a:cubicBezTo>
                      <a:pt x="105611" y="-55"/>
                      <a:pt x="51765" y="22255"/>
                      <a:pt x="12096" y="61986"/>
                    </a:cubicBezTo>
                    <a:cubicBezTo>
                      <a:pt x="9232" y="64925"/>
                      <a:pt x="6368" y="67936"/>
                      <a:pt x="3649" y="71022"/>
                    </a:cubicBezTo>
                    <a:cubicBezTo>
                      <a:pt x="8131" y="71700"/>
                      <a:pt x="12243" y="74031"/>
                      <a:pt x="15109" y="77560"/>
                    </a:cubicBezTo>
                    <a:cubicBezTo>
                      <a:pt x="15477" y="78000"/>
                      <a:pt x="17679" y="80718"/>
                      <a:pt x="20913" y="84905"/>
                    </a:cubicBezTo>
                    <a:cubicBezTo>
                      <a:pt x="23189" y="82408"/>
                      <a:pt x="25466" y="79984"/>
                      <a:pt x="27818" y="77560"/>
                    </a:cubicBezTo>
                    <a:cubicBezTo>
                      <a:pt x="63299" y="41997"/>
                      <a:pt x="111486" y="22039"/>
                      <a:pt x="161733" y="22098"/>
                    </a:cubicBezTo>
                    <a:cubicBezTo>
                      <a:pt x="212053" y="22035"/>
                      <a:pt x="260241" y="42022"/>
                      <a:pt x="295795" y="77633"/>
                    </a:cubicBezTo>
                    <a:cubicBezTo>
                      <a:pt x="331350" y="113128"/>
                      <a:pt x="351331" y="161314"/>
                      <a:pt x="351257" y="211548"/>
                    </a:cubicBezTo>
                    <a:cubicBezTo>
                      <a:pt x="351331" y="261787"/>
                      <a:pt x="331350" y="309979"/>
                      <a:pt x="295795" y="345464"/>
                    </a:cubicBezTo>
                    <a:cubicBezTo>
                      <a:pt x="260314" y="381040"/>
                      <a:pt x="212127" y="401002"/>
                      <a:pt x="161880" y="400925"/>
                    </a:cubicBezTo>
                    <a:cubicBezTo>
                      <a:pt x="112810" y="400959"/>
                      <a:pt x="65648" y="381913"/>
                      <a:pt x="30389" y="347814"/>
                    </a:cubicBezTo>
                    <a:cubicBezTo>
                      <a:pt x="21793" y="350510"/>
                      <a:pt x="12905" y="352019"/>
                      <a:pt x="3943" y="352295"/>
                    </a:cubicBezTo>
                    <a:cubicBezTo>
                      <a:pt x="6660" y="355307"/>
                      <a:pt x="9379" y="358319"/>
                      <a:pt x="12243" y="361184"/>
                    </a:cubicBezTo>
                    <a:cubicBezTo>
                      <a:pt x="51912" y="400902"/>
                      <a:pt x="105756" y="423187"/>
                      <a:pt x="161880" y="423110"/>
                    </a:cubicBezTo>
                    <a:cubicBezTo>
                      <a:pt x="218002" y="423192"/>
                      <a:pt x="271848" y="400905"/>
                      <a:pt x="311441" y="361184"/>
                    </a:cubicBezTo>
                    <a:cubicBezTo>
                      <a:pt x="351184" y="321527"/>
                      <a:pt x="373515" y="267684"/>
                      <a:pt x="373442" y="211548"/>
                    </a:cubicBezTo>
                    <a:cubicBezTo>
                      <a:pt x="373442" y="155410"/>
                      <a:pt x="351110" y="101582"/>
                      <a:pt x="311296" y="61986"/>
                    </a:cubicBezTo>
                    <a:close/>
                  </a:path>
                </a:pathLst>
              </a:custGeom>
              <a:grpFill/>
              <a:ln w="72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4" name="Полилиния: фигура 253">
                <a:extLst>
                  <a:ext uri="{FF2B5EF4-FFF2-40B4-BE49-F238E27FC236}">
                    <a16:creationId xmlns:a16="http://schemas.microsoft.com/office/drawing/2014/main" id="{9B2793D6-5C4A-4EB8-8E7F-35843245E3BE}"/>
                  </a:ext>
                </a:extLst>
              </p:cNvPr>
              <p:cNvSpPr/>
              <p:nvPr/>
            </p:nvSpPr>
            <p:spPr>
              <a:xfrm>
                <a:off x="5211910" y="5228939"/>
                <a:ext cx="161866" cy="244691"/>
              </a:xfrm>
              <a:custGeom>
                <a:avLst/>
                <a:gdLst>
                  <a:gd name="connsiteX0" fmla="*/ 160669 w 161866"/>
                  <a:gd name="connsiteY0" fmla="*/ 180989 h 244691"/>
                  <a:gd name="connsiteX1" fmla="*/ 141274 w 161866"/>
                  <a:gd name="connsiteY1" fmla="*/ 180989 h 244691"/>
                  <a:gd name="connsiteX2" fmla="*/ 133929 w 161866"/>
                  <a:gd name="connsiteY2" fmla="*/ 173644 h 244691"/>
                  <a:gd name="connsiteX3" fmla="*/ 133929 w 161866"/>
                  <a:gd name="connsiteY3" fmla="*/ 71242 h 244691"/>
                  <a:gd name="connsiteX4" fmla="*/ 134958 w 161866"/>
                  <a:gd name="connsiteY4" fmla="*/ 67496 h 244691"/>
                  <a:gd name="connsiteX5" fmla="*/ 85667 w 161866"/>
                  <a:gd name="connsiteY5" fmla="*/ -13 h 244691"/>
                  <a:gd name="connsiteX6" fmla="*/ 34246 w 161866"/>
                  <a:gd name="connsiteY6" fmla="*/ 71095 h 244691"/>
                  <a:gd name="connsiteX7" fmla="*/ 5523 w 161866"/>
                  <a:gd name="connsiteY7" fmla="*/ 143379 h 244691"/>
                  <a:gd name="connsiteX8" fmla="*/ 3760 w 161866"/>
                  <a:gd name="connsiteY8" fmla="*/ 160862 h 244691"/>
                  <a:gd name="connsiteX9" fmla="*/ 3760 w 161866"/>
                  <a:gd name="connsiteY9" fmla="*/ 162992 h 244691"/>
                  <a:gd name="connsiteX10" fmla="*/ 3760 w 161866"/>
                  <a:gd name="connsiteY10" fmla="*/ 162992 h 244691"/>
                  <a:gd name="connsiteX11" fmla="*/ 3760 w 161866"/>
                  <a:gd name="connsiteY11" fmla="*/ 166592 h 244691"/>
                  <a:gd name="connsiteX12" fmla="*/ 85520 w 161866"/>
                  <a:gd name="connsiteY12" fmla="*/ 244678 h 244691"/>
                  <a:gd name="connsiteX13" fmla="*/ 165516 w 161866"/>
                  <a:gd name="connsiteY13" fmla="*/ 178565 h 244691"/>
                  <a:gd name="connsiteX14" fmla="*/ 160669 w 161866"/>
                  <a:gd name="connsiteY14" fmla="*/ 180989 h 244691"/>
                  <a:gd name="connsiteX15" fmla="*/ 122763 w 161866"/>
                  <a:gd name="connsiteY15" fmla="*/ 173644 h 244691"/>
                  <a:gd name="connsiteX16" fmla="*/ 115417 w 161866"/>
                  <a:gd name="connsiteY16" fmla="*/ 180989 h 244691"/>
                  <a:gd name="connsiteX17" fmla="*/ 96024 w 161866"/>
                  <a:gd name="connsiteY17" fmla="*/ 180989 h 244691"/>
                  <a:gd name="connsiteX18" fmla="*/ 88678 w 161866"/>
                  <a:gd name="connsiteY18" fmla="*/ 173644 h 244691"/>
                  <a:gd name="connsiteX19" fmla="*/ 88678 w 161866"/>
                  <a:gd name="connsiteY19" fmla="*/ 71242 h 244691"/>
                  <a:gd name="connsiteX20" fmla="*/ 96024 w 161866"/>
                  <a:gd name="connsiteY20" fmla="*/ 63896 h 244691"/>
                  <a:gd name="connsiteX21" fmla="*/ 115417 w 161866"/>
                  <a:gd name="connsiteY21" fmla="*/ 63896 h 244691"/>
                  <a:gd name="connsiteX22" fmla="*/ 122763 w 161866"/>
                  <a:gd name="connsiteY22" fmla="*/ 71242 h 24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1866" h="244691">
                    <a:moveTo>
                      <a:pt x="160669" y="180989"/>
                    </a:moveTo>
                    <a:lnTo>
                      <a:pt x="141274" y="180989"/>
                    </a:lnTo>
                    <a:cubicBezTo>
                      <a:pt x="137236" y="180989"/>
                      <a:pt x="133929" y="177701"/>
                      <a:pt x="133929" y="173644"/>
                    </a:cubicBezTo>
                    <a:lnTo>
                      <a:pt x="133929" y="71242"/>
                    </a:lnTo>
                    <a:cubicBezTo>
                      <a:pt x="133929" y="69923"/>
                      <a:pt x="134296" y="68630"/>
                      <a:pt x="134958" y="67496"/>
                    </a:cubicBezTo>
                    <a:cubicBezTo>
                      <a:pt x="118650" y="41050"/>
                      <a:pt x="85667" y="-13"/>
                      <a:pt x="85667" y="-13"/>
                    </a:cubicBezTo>
                    <a:cubicBezTo>
                      <a:pt x="67303" y="22763"/>
                      <a:pt x="50113" y="46499"/>
                      <a:pt x="34246" y="71095"/>
                    </a:cubicBezTo>
                    <a:cubicBezTo>
                      <a:pt x="20067" y="93081"/>
                      <a:pt x="10298" y="117639"/>
                      <a:pt x="5523" y="143379"/>
                    </a:cubicBezTo>
                    <a:cubicBezTo>
                      <a:pt x="4348" y="149136"/>
                      <a:pt x="3760" y="154991"/>
                      <a:pt x="3760" y="160862"/>
                    </a:cubicBezTo>
                    <a:cubicBezTo>
                      <a:pt x="3760" y="161596"/>
                      <a:pt x="3760" y="162257"/>
                      <a:pt x="3760" y="162992"/>
                    </a:cubicBezTo>
                    <a:lnTo>
                      <a:pt x="3760" y="162992"/>
                    </a:lnTo>
                    <a:cubicBezTo>
                      <a:pt x="3613" y="164189"/>
                      <a:pt x="3613" y="165394"/>
                      <a:pt x="3760" y="166592"/>
                    </a:cubicBezTo>
                    <a:cubicBezTo>
                      <a:pt x="6258" y="210058"/>
                      <a:pt x="41958" y="244171"/>
                      <a:pt x="85520" y="244678"/>
                    </a:cubicBezTo>
                    <a:cubicBezTo>
                      <a:pt x="124452" y="244274"/>
                      <a:pt x="157803" y="216717"/>
                      <a:pt x="165516" y="178565"/>
                    </a:cubicBezTo>
                    <a:cubicBezTo>
                      <a:pt x="164268" y="179962"/>
                      <a:pt x="162505" y="180829"/>
                      <a:pt x="160669" y="180989"/>
                    </a:cubicBezTo>
                    <a:close/>
                    <a:moveTo>
                      <a:pt x="122763" y="173644"/>
                    </a:moveTo>
                    <a:cubicBezTo>
                      <a:pt x="122763" y="177701"/>
                      <a:pt x="119457" y="180989"/>
                      <a:pt x="115417" y="180989"/>
                    </a:cubicBezTo>
                    <a:lnTo>
                      <a:pt x="96024" y="180989"/>
                    </a:lnTo>
                    <a:cubicBezTo>
                      <a:pt x="91984" y="180989"/>
                      <a:pt x="88678" y="177701"/>
                      <a:pt x="88678" y="173644"/>
                    </a:cubicBezTo>
                    <a:lnTo>
                      <a:pt x="88678" y="71242"/>
                    </a:lnTo>
                    <a:cubicBezTo>
                      <a:pt x="88678" y="67185"/>
                      <a:pt x="91984" y="63896"/>
                      <a:pt x="96024" y="63896"/>
                    </a:cubicBezTo>
                    <a:lnTo>
                      <a:pt x="115417" y="63896"/>
                    </a:lnTo>
                    <a:cubicBezTo>
                      <a:pt x="119457" y="63896"/>
                      <a:pt x="122763" y="67185"/>
                      <a:pt x="122763" y="71242"/>
                    </a:cubicBezTo>
                    <a:close/>
                  </a:path>
                </a:pathLst>
              </a:custGeom>
              <a:grpFill/>
              <a:ln w="72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333" name="Группа 332">
            <a:extLst>
              <a:ext uri="{FF2B5EF4-FFF2-40B4-BE49-F238E27FC236}">
                <a16:creationId xmlns:a16="http://schemas.microsoft.com/office/drawing/2014/main" id="{6EF4C62B-5DC4-40DD-9F1F-F5E81B64F6AC}"/>
              </a:ext>
            </a:extLst>
          </p:cNvPr>
          <p:cNvGrpSpPr/>
          <p:nvPr/>
        </p:nvGrpSpPr>
        <p:grpSpPr>
          <a:xfrm>
            <a:off x="7528580" y="3873363"/>
            <a:ext cx="1086811" cy="1103229"/>
            <a:chOff x="7675719" y="3952763"/>
            <a:chExt cx="906699" cy="920396"/>
          </a:xfrm>
        </p:grpSpPr>
        <p:grpSp>
          <p:nvGrpSpPr>
            <p:cNvPr id="277" name="Группа 276">
              <a:extLst>
                <a:ext uri="{FF2B5EF4-FFF2-40B4-BE49-F238E27FC236}">
                  <a16:creationId xmlns:a16="http://schemas.microsoft.com/office/drawing/2014/main" id="{7795A4E9-EB7B-42C0-BF53-7D4309FCD619}"/>
                </a:ext>
              </a:extLst>
            </p:cNvPr>
            <p:cNvGrpSpPr/>
            <p:nvPr/>
          </p:nvGrpSpPr>
          <p:grpSpPr>
            <a:xfrm>
              <a:off x="7675719" y="3952763"/>
              <a:ext cx="906699" cy="920396"/>
              <a:chOff x="7230966" y="3952763"/>
              <a:chExt cx="906699" cy="920396"/>
            </a:xfrm>
            <a:solidFill>
              <a:srgbClr val="00A0E3"/>
            </a:solidFill>
          </p:grpSpPr>
          <p:sp>
            <p:nvSpPr>
              <p:cNvPr id="285" name="Полилиния: фигура 284">
                <a:extLst>
                  <a:ext uri="{FF2B5EF4-FFF2-40B4-BE49-F238E27FC236}">
                    <a16:creationId xmlns:a16="http://schemas.microsoft.com/office/drawing/2014/main" id="{DDC42860-0D62-4CF7-82C8-7E6AD3E1401F}"/>
                  </a:ext>
                </a:extLst>
              </p:cNvPr>
              <p:cNvSpPr/>
              <p:nvPr/>
            </p:nvSpPr>
            <p:spPr>
              <a:xfrm>
                <a:off x="7230966" y="4191088"/>
                <a:ext cx="906699" cy="682071"/>
              </a:xfrm>
              <a:custGeom>
                <a:avLst/>
                <a:gdLst>
                  <a:gd name="connsiteX0" fmla="*/ 511302 w 548639"/>
                  <a:gd name="connsiteY0" fmla="*/ 476 h 412718"/>
                  <a:gd name="connsiteX1" fmla="*/ 489394 w 548639"/>
                  <a:gd name="connsiteY1" fmla="*/ 20002 h 412718"/>
                  <a:gd name="connsiteX2" fmla="*/ 519874 w 548639"/>
                  <a:gd name="connsiteY2" fmla="*/ 138494 h 412718"/>
                  <a:gd name="connsiteX3" fmla="*/ 274320 w 548639"/>
                  <a:gd name="connsiteY3" fmla="*/ 384048 h 412718"/>
                  <a:gd name="connsiteX4" fmla="*/ 28765 w 548639"/>
                  <a:gd name="connsiteY4" fmla="*/ 138494 h 412718"/>
                  <a:gd name="connsiteX5" fmla="*/ 59817 w 548639"/>
                  <a:gd name="connsiteY5" fmla="*/ 18955 h 412718"/>
                  <a:gd name="connsiteX6" fmla="*/ 37528 w 548639"/>
                  <a:gd name="connsiteY6" fmla="*/ 0 h 412718"/>
                  <a:gd name="connsiteX7" fmla="*/ 0 w 548639"/>
                  <a:gd name="connsiteY7" fmla="*/ 138398 h 412718"/>
                  <a:gd name="connsiteX8" fmla="*/ 274320 w 548639"/>
                  <a:gd name="connsiteY8" fmla="*/ 412718 h 412718"/>
                  <a:gd name="connsiteX9" fmla="*/ 548640 w 548639"/>
                  <a:gd name="connsiteY9" fmla="*/ 138398 h 412718"/>
                  <a:gd name="connsiteX10" fmla="*/ 511302 w 548639"/>
                  <a:gd name="connsiteY10" fmla="*/ 476 h 41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8639" h="412718">
                    <a:moveTo>
                      <a:pt x="511302" y="476"/>
                    </a:moveTo>
                    <a:lnTo>
                      <a:pt x="489394" y="20002"/>
                    </a:lnTo>
                    <a:cubicBezTo>
                      <a:pt x="508825" y="55150"/>
                      <a:pt x="519874" y="95536"/>
                      <a:pt x="519874" y="138494"/>
                    </a:cubicBezTo>
                    <a:cubicBezTo>
                      <a:pt x="519874" y="274130"/>
                      <a:pt x="409956" y="384048"/>
                      <a:pt x="274320" y="384048"/>
                    </a:cubicBezTo>
                    <a:cubicBezTo>
                      <a:pt x="138684" y="384048"/>
                      <a:pt x="28765" y="274130"/>
                      <a:pt x="28765" y="138494"/>
                    </a:cubicBezTo>
                    <a:cubicBezTo>
                      <a:pt x="28765" y="95060"/>
                      <a:pt x="40100" y="54388"/>
                      <a:pt x="59817" y="18955"/>
                    </a:cubicBezTo>
                    <a:lnTo>
                      <a:pt x="37528" y="0"/>
                    </a:lnTo>
                    <a:cubicBezTo>
                      <a:pt x="13716" y="40672"/>
                      <a:pt x="0" y="87916"/>
                      <a:pt x="0" y="138398"/>
                    </a:cubicBezTo>
                    <a:cubicBezTo>
                      <a:pt x="0" y="289941"/>
                      <a:pt x="122777" y="412718"/>
                      <a:pt x="274320" y="412718"/>
                    </a:cubicBezTo>
                    <a:cubicBezTo>
                      <a:pt x="425862" y="412718"/>
                      <a:pt x="548640" y="289941"/>
                      <a:pt x="548640" y="138398"/>
                    </a:cubicBezTo>
                    <a:cubicBezTo>
                      <a:pt x="548640" y="88106"/>
                      <a:pt x="535019" y="40958"/>
                      <a:pt x="511302" y="4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grpSp>
            <p:nvGrpSpPr>
              <p:cNvPr id="286" name="Группа 285">
                <a:extLst>
                  <a:ext uri="{FF2B5EF4-FFF2-40B4-BE49-F238E27FC236}">
                    <a16:creationId xmlns:a16="http://schemas.microsoft.com/office/drawing/2014/main" id="{6D026D4A-C132-4E55-AF47-A1CCE9E674E7}"/>
                  </a:ext>
                </a:extLst>
              </p:cNvPr>
              <p:cNvGrpSpPr/>
              <p:nvPr/>
            </p:nvGrpSpPr>
            <p:grpSpPr>
              <a:xfrm>
                <a:off x="7305579" y="3952763"/>
                <a:ext cx="761249" cy="247611"/>
                <a:chOff x="7305579" y="4211236"/>
                <a:chExt cx="761249" cy="247611"/>
              </a:xfrm>
              <a:grpFill/>
            </p:grpSpPr>
            <p:sp>
              <p:nvSpPr>
                <p:cNvPr id="287" name="Полилиния: фигура 286">
                  <a:extLst>
                    <a:ext uri="{FF2B5EF4-FFF2-40B4-BE49-F238E27FC236}">
                      <a16:creationId xmlns:a16="http://schemas.microsoft.com/office/drawing/2014/main" id="{CD9E9C4F-260E-44CF-A3DE-EFE4C94E8CD8}"/>
                    </a:ext>
                  </a:extLst>
                </p:cNvPr>
                <p:cNvSpPr/>
                <p:nvPr/>
              </p:nvSpPr>
              <p:spPr>
                <a:xfrm>
                  <a:off x="7305579" y="4353538"/>
                  <a:ext cx="79335" cy="101531"/>
                </a:xfrm>
                <a:custGeom>
                  <a:avLst/>
                  <a:gdLst>
                    <a:gd name="connsiteX0" fmla="*/ 48006 w 48005"/>
                    <a:gd name="connsiteY0" fmla="*/ 51721 h 61436"/>
                    <a:gd name="connsiteX1" fmla="*/ 39719 w 48005"/>
                    <a:gd name="connsiteY1" fmla="*/ 61436 h 61436"/>
                    <a:gd name="connsiteX2" fmla="*/ 0 w 48005"/>
                    <a:gd name="connsiteY2" fmla="*/ 27623 h 61436"/>
                    <a:gd name="connsiteX3" fmla="*/ 23527 w 48005"/>
                    <a:gd name="connsiteY3" fmla="*/ 0 h 61436"/>
                    <a:gd name="connsiteX4" fmla="*/ 31909 w 48005"/>
                    <a:gd name="connsiteY4" fmla="*/ 7144 h 61436"/>
                    <a:gd name="connsiteX5" fmla="*/ 16669 w 48005"/>
                    <a:gd name="connsiteY5" fmla="*/ 25051 h 61436"/>
                    <a:gd name="connsiteX6" fmla="*/ 48006 w 48005"/>
                    <a:gd name="connsiteY6" fmla="*/ 51721 h 6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005" h="61436">
                      <a:moveTo>
                        <a:pt x="48006" y="51721"/>
                      </a:moveTo>
                      <a:lnTo>
                        <a:pt x="39719" y="61436"/>
                      </a:lnTo>
                      <a:lnTo>
                        <a:pt x="0" y="27623"/>
                      </a:lnTo>
                      <a:lnTo>
                        <a:pt x="23527" y="0"/>
                      </a:lnTo>
                      <a:lnTo>
                        <a:pt x="31909" y="7144"/>
                      </a:lnTo>
                      <a:lnTo>
                        <a:pt x="16669" y="25051"/>
                      </a:lnTo>
                      <a:lnTo>
                        <a:pt x="48006" y="517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8" name="Полилиния: фигура 287">
                  <a:extLst>
                    <a:ext uri="{FF2B5EF4-FFF2-40B4-BE49-F238E27FC236}">
                      <a16:creationId xmlns:a16="http://schemas.microsoft.com/office/drawing/2014/main" id="{B61A230D-A703-4C9D-B731-593D4514D518}"/>
                    </a:ext>
                  </a:extLst>
                </p:cNvPr>
                <p:cNvSpPr/>
                <p:nvPr/>
              </p:nvSpPr>
              <p:spPr>
                <a:xfrm>
                  <a:off x="7369805" y="4296383"/>
                  <a:ext cx="105466" cy="97552"/>
                </a:xfrm>
                <a:custGeom>
                  <a:avLst/>
                  <a:gdLst>
                    <a:gd name="connsiteX0" fmla="*/ 63818 w 63817"/>
                    <a:gd name="connsiteY0" fmla="*/ 34013 h 59028"/>
                    <a:gd name="connsiteX1" fmla="*/ 47434 w 63817"/>
                    <a:gd name="connsiteY1" fmla="*/ 51539 h 59028"/>
                    <a:gd name="connsiteX2" fmla="*/ 19336 w 63817"/>
                    <a:gd name="connsiteY2" fmla="*/ 50872 h 59028"/>
                    <a:gd name="connsiteX3" fmla="*/ 25336 w 63817"/>
                    <a:gd name="connsiteY3" fmla="*/ 24869 h 59028"/>
                    <a:gd name="connsiteX4" fmla="*/ 36481 w 63817"/>
                    <a:gd name="connsiteY4" fmla="*/ 18202 h 59028"/>
                    <a:gd name="connsiteX5" fmla="*/ 19336 w 63817"/>
                    <a:gd name="connsiteY5" fmla="*/ 17154 h 59028"/>
                    <a:gd name="connsiteX6" fmla="*/ 8191 w 63817"/>
                    <a:gd name="connsiteY6" fmla="*/ 28584 h 59028"/>
                    <a:gd name="connsiteX7" fmla="*/ 0 w 63817"/>
                    <a:gd name="connsiteY7" fmla="*/ 21631 h 59028"/>
                    <a:gd name="connsiteX8" fmla="*/ 14954 w 63817"/>
                    <a:gd name="connsiteY8" fmla="*/ 6867 h 59028"/>
                    <a:gd name="connsiteX9" fmla="*/ 45148 w 63817"/>
                    <a:gd name="connsiteY9" fmla="*/ 9534 h 59028"/>
                    <a:gd name="connsiteX10" fmla="*/ 63818 w 63817"/>
                    <a:gd name="connsiteY10" fmla="*/ 34013 h 59028"/>
                    <a:gd name="connsiteX11" fmla="*/ 41815 w 63817"/>
                    <a:gd name="connsiteY11" fmla="*/ 25155 h 59028"/>
                    <a:gd name="connsiteX12" fmla="*/ 32957 w 63817"/>
                    <a:gd name="connsiteY12" fmla="*/ 30679 h 59028"/>
                    <a:gd name="connsiteX13" fmla="*/ 29718 w 63817"/>
                    <a:gd name="connsiteY13" fmla="*/ 42490 h 59028"/>
                    <a:gd name="connsiteX14" fmla="*/ 42386 w 63817"/>
                    <a:gd name="connsiteY14" fmla="*/ 43252 h 59028"/>
                    <a:gd name="connsiteX15" fmla="*/ 49721 w 63817"/>
                    <a:gd name="connsiteY15" fmla="*/ 35537 h 59028"/>
                    <a:gd name="connsiteX16" fmla="*/ 41815 w 63817"/>
                    <a:gd name="connsiteY16" fmla="*/ 25155 h 59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3817" h="59028">
                      <a:moveTo>
                        <a:pt x="63818" y="34013"/>
                      </a:moveTo>
                      <a:cubicBezTo>
                        <a:pt x="60103" y="40014"/>
                        <a:pt x="53245" y="47158"/>
                        <a:pt x="47434" y="51539"/>
                      </a:cubicBezTo>
                      <a:cubicBezTo>
                        <a:pt x="34290" y="61445"/>
                        <a:pt x="27527" y="61826"/>
                        <a:pt x="19336" y="50872"/>
                      </a:cubicBezTo>
                      <a:cubicBezTo>
                        <a:pt x="10478" y="39062"/>
                        <a:pt x="15621" y="32203"/>
                        <a:pt x="25336" y="24869"/>
                      </a:cubicBezTo>
                      <a:cubicBezTo>
                        <a:pt x="28861" y="22202"/>
                        <a:pt x="32480" y="20202"/>
                        <a:pt x="36481" y="18202"/>
                      </a:cubicBezTo>
                      <a:cubicBezTo>
                        <a:pt x="30956" y="10867"/>
                        <a:pt x="28003" y="10582"/>
                        <a:pt x="19336" y="17154"/>
                      </a:cubicBezTo>
                      <a:cubicBezTo>
                        <a:pt x="14764" y="20583"/>
                        <a:pt x="10668" y="24678"/>
                        <a:pt x="8191" y="28584"/>
                      </a:cubicBezTo>
                      <a:lnTo>
                        <a:pt x="0" y="21631"/>
                      </a:lnTo>
                      <a:cubicBezTo>
                        <a:pt x="3524" y="17249"/>
                        <a:pt x="8953" y="11344"/>
                        <a:pt x="14954" y="6867"/>
                      </a:cubicBezTo>
                      <a:cubicBezTo>
                        <a:pt x="27337" y="-2468"/>
                        <a:pt x="35814" y="-2944"/>
                        <a:pt x="45148" y="9534"/>
                      </a:cubicBezTo>
                      <a:lnTo>
                        <a:pt x="63818" y="34013"/>
                      </a:lnTo>
                      <a:close/>
                      <a:moveTo>
                        <a:pt x="41815" y="25155"/>
                      </a:moveTo>
                      <a:cubicBezTo>
                        <a:pt x="39148" y="26393"/>
                        <a:pt x="36004" y="28393"/>
                        <a:pt x="32957" y="30679"/>
                      </a:cubicBezTo>
                      <a:cubicBezTo>
                        <a:pt x="27241" y="34966"/>
                        <a:pt x="25622" y="37252"/>
                        <a:pt x="29718" y="42490"/>
                      </a:cubicBezTo>
                      <a:cubicBezTo>
                        <a:pt x="34004" y="48110"/>
                        <a:pt x="36195" y="47824"/>
                        <a:pt x="42386" y="43252"/>
                      </a:cubicBezTo>
                      <a:cubicBezTo>
                        <a:pt x="45339" y="41062"/>
                        <a:pt x="47911" y="38204"/>
                        <a:pt x="49721" y="35537"/>
                      </a:cubicBezTo>
                      <a:lnTo>
                        <a:pt x="41815" y="2515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9" name="Полилиния: фигура 288">
                  <a:extLst>
                    <a:ext uri="{FF2B5EF4-FFF2-40B4-BE49-F238E27FC236}">
                      <a16:creationId xmlns:a16="http://schemas.microsoft.com/office/drawing/2014/main" id="{D14C72F4-4E4C-49F4-A870-A1FD9855A52B}"/>
                    </a:ext>
                  </a:extLst>
                </p:cNvPr>
                <p:cNvSpPr/>
                <p:nvPr/>
              </p:nvSpPr>
              <p:spPr>
                <a:xfrm>
                  <a:off x="7467559" y="4242000"/>
                  <a:ext cx="94491" cy="131687"/>
                </a:xfrm>
                <a:custGeom>
                  <a:avLst/>
                  <a:gdLst>
                    <a:gd name="connsiteX0" fmla="*/ 0 w 57176"/>
                    <a:gd name="connsiteY0" fmla="*/ 15580 h 79683"/>
                    <a:gd name="connsiteX1" fmla="*/ 19622 w 57176"/>
                    <a:gd name="connsiteY1" fmla="*/ 3197 h 79683"/>
                    <a:gd name="connsiteX2" fmla="*/ 53340 w 57176"/>
                    <a:gd name="connsiteY2" fmla="*/ 19009 h 79683"/>
                    <a:gd name="connsiteX3" fmla="*/ 43052 w 57176"/>
                    <a:gd name="connsiteY3" fmla="*/ 53108 h 79683"/>
                    <a:gd name="connsiteX4" fmla="*/ 30384 w 57176"/>
                    <a:gd name="connsiteY4" fmla="*/ 55204 h 79683"/>
                    <a:gd name="connsiteX5" fmla="*/ 38575 w 57176"/>
                    <a:gd name="connsiteY5" fmla="*/ 74826 h 79683"/>
                    <a:gd name="connsiteX6" fmla="*/ 26861 w 57176"/>
                    <a:gd name="connsiteY6" fmla="*/ 79683 h 79683"/>
                    <a:gd name="connsiteX7" fmla="*/ 0 w 57176"/>
                    <a:gd name="connsiteY7" fmla="*/ 15580 h 79683"/>
                    <a:gd name="connsiteX8" fmla="*/ 25336 w 57176"/>
                    <a:gd name="connsiteY8" fmla="*/ 43488 h 79683"/>
                    <a:gd name="connsiteX9" fmla="*/ 36766 w 57176"/>
                    <a:gd name="connsiteY9" fmla="*/ 44155 h 79683"/>
                    <a:gd name="connsiteX10" fmla="*/ 41434 w 57176"/>
                    <a:gd name="connsiteY10" fmla="*/ 24343 h 79683"/>
                    <a:gd name="connsiteX11" fmla="*/ 23908 w 57176"/>
                    <a:gd name="connsiteY11" fmla="*/ 13294 h 79683"/>
                    <a:gd name="connsiteX12" fmla="*/ 15145 w 57176"/>
                    <a:gd name="connsiteY12" fmla="*/ 18628 h 79683"/>
                    <a:gd name="connsiteX13" fmla="*/ 25336 w 57176"/>
                    <a:gd name="connsiteY13" fmla="*/ 43488 h 79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76" h="79683">
                      <a:moveTo>
                        <a:pt x="0" y="15580"/>
                      </a:moveTo>
                      <a:cubicBezTo>
                        <a:pt x="4286" y="11198"/>
                        <a:pt x="12573" y="6150"/>
                        <a:pt x="19622" y="3197"/>
                      </a:cubicBezTo>
                      <a:cubicBezTo>
                        <a:pt x="35528" y="-3375"/>
                        <a:pt x="45053" y="-613"/>
                        <a:pt x="53340" y="19009"/>
                      </a:cubicBezTo>
                      <a:cubicBezTo>
                        <a:pt x="61532" y="38630"/>
                        <a:pt x="55911" y="47774"/>
                        <a:pt x="43052" y="53108"/>
                      </a:cubicBezTo>
                      <a:cubicBezTo>
                        <a:pt x="37528" y="55394"/>
                        <a:pt x="33527" y="55394"/>
                        <a:pt x="30384" y="55204"/>
                      </a:cubicBezTo>
                      <a:lnTo>
                        <a:pt x="38575" y="74826"/>
                      </a:lnTo>
                      <a:lnTo>
                        <a:pt x="26861" y="79683"/>
                      </a:lnTo>
                      <a:lnTo>
                        <a:pt x="0" y="15580"/>
                      </a:lnTo>
                      <a:close/>
                      <a:moveTo>
                        <a:pt x="25336" y="43488"/>
                      </a:moveTo>
                      <a:cubicBezTo>
                        <a:pt x="26479" y="46345"/>
                        <a:pt x="31528" y="46345"/>
                        <a:pt x="36766" y="44155"/>
                      </a:cubicBezTo>
                      <a:cubicBezTo>
                        <a:pt x="45053" y="40726"/>
                        <a:pt x="46387" y="36249"/>
                        <a:pt x="41434" y="24343"/>
                      </a:cubicBezTo>
                      <a:cubicBezTo>
                        <a:pt x="35909" y="11103"/>
                        <a:pt x="32195" y="9865"/>
                        <a:pt x="23908" y="13294"/>
                      </a:cubicBezTo>
                      <a:cubicBezTo>
                        <a:pt x="20669" y="14627"/>
                        <a:pt x="17240" y="16627"/>
                        <a:pt x="15145" y="18628"/>
                      </a:cubicBezTo>
                      <a:lnTo>
                        <a:pt x="25336" y="434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0" name="Полилиния: фигура 289">
                  <a:extLst>
                    <a:ext uri="{FF2B5EF4-FFF2-40B4-BE49-F238E27FC236}">
                      <a16:creationId xmlns:a16="http://schemas.microsoft.com/office/drawing/2014/main" id="{B9F8AD11-5BF8-466A-90CA-66E9D9A18B78}"/>
                    </a:ext>
                  </a:extLst>
                </p:cNvPr>
                <p:cNvSpPr/>
                <p:nvPr/>
              </p:nvSpPr>
              <p:spPr>
                <a:xfrm>
                  <a:off x="7581842" y="4214363"/>
                  <a:ext cx="82326" cy="92554"/>
                </a:xfrm>
                <a:custGeom>
                  <a:avLst/>
                  <a:gdLst>
                    <a:gd name="connsiteX0" fmla="*/ 49816 w 49815"/>
                    <a:gd name="connsiteY0" fmla="*/ 47828 h 56004"/>
                    <a:gd name="connsiteX1" fmla="*/ 27051 w 49815"/>
                    <a:gd name="connsiteY1" fmla="*/ 55258 h 56004"/>
                    <a:gd name="connsiteX2" fmla="*/ 2762 w 49815"/>
                    <a:gd name="connsiteY2" fmla="*/ 41161 h 56004"/>
                    <a:gd name="connsiteX3" fmla="*/ 20574 w 49815"/>
                    <a:gd name="connsiteY3" fmla="*/ 21254 h 56004"/>
                    <a:gd name="connsiteX4" fmla="*/ 33528 w 49815"/>
                    <a:gd name="connsiteY4" fmla="*/ 20873 h 56004"/>
                    <a:gd name="connsiteX5" fmla="*/ 19050 w 49815"/>
                    <a:gd name="connsiteY5" fmla="*/ 11729 h 56004"/>
                    <a:gd name="connsiteX6" fmla="*/ 3810 w 49815"/>
                    <a:gd name="connsiteY6" fmla="*/ 16301 h 56004"/>
                    <a:gd name="connsiteX7" fmla="*/ 0 w 49815"/>
                    <a:gd name="connsiteY7" fmla="*/ 6299 h 56004"/>
                    <a:gd name="connsiteX8" fmla="*/ 20193 w 49815"/>
                    <a:gd name="connsiteY8" fmla="*/ 584 h 56004"/>
                    <a:gd name="connsiteX9" fmla="*/ 45434 w 49815"/>
                    <a:gd name="connsiteY9" fmla="*/ 17443 h 56004"/>
                    <a:gd name="connsiteX10" fmla="*/ 49816 w 49815"/>
                    <a:gd name="connsiteY10" fmla="*/ 47828 h 56004"/>
                    <a:gd name="connsiteX11" fmla="*/ 34862 w 49815"/>
                    <a:gd name="connsiteY11" fmla="*/ 29445 h 56004"/>
                    <a:gd name="connsiteX12" fmla="*/ 24479 w 49815"/>
                    <a:gd name="connsiteY12" fmla="*/ 30017 h 56004"/>
                    <a:gd name="connsiteX13" fmla="*/ 15907 w 49815"/>
                    <a:gd name="connsiteY13" fmla="*/ 38780 h 56004"/>
                    <a:gd name="connsiteX14" fmla="*/ 26575 w 49815"/>
                    <a:gd name="connsiteY14" fmla="*/ 45542 h 56004"/>
                    <a:gd name="connsiteX15" fmla="*/ 36671 w 49815"/>
                    <a:gd name="connsiteY15" fmla="*/ 42304 h 56004"/>
                    <a:gd name="connsiteX16" fmla="*/ 34862 w 49815"/>
                    <a:gd name="connsiteY16" fmla="*/ 29445 h 56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815" h="56004">
                      <a:moveTo>
                        <a:pt x="49816" y="47828"/>
                      </a:moveTo>
                      <a:cubicBezTo>
                        <a:pt x="43720" y="51257"/>
                        <a:pt x="34290" y="54210"/>
                        <a:pt x="27051" y="55258"/>
                      </a:cubicBezTo>
                      <a:cubicBezTo>
                        <a:pt x="10763" y="57639"/>
                        <a:pt x="4763" y="54686"/>
                        <a:pt x="2762" y="41161"/>
                      </a:cubicBezTo>
                      <a:cubicBezTo>
                        <a:pt x="667" y="26588"/>
                        <a:pt x="8477" y="23063"/>
                        <a:pt x="20574" y="21254"/>
                      </a:cubicBezTo>
                      <a:cubicBezTo>
                        <a:pt x="24956" y="20587"/>
                        <a:pt x="29051" y="20587"/>
                        <a:pt x="33528" y="20873"/>
                      </a:cubicBezTo>
                      <a:cubicBezTo>
                        <a:pt x="32195" y="11824"/>
                        <a:pt x="29813" y="10109"/>
                        <a:pt x="19050" y="11729"/>
                      </a:cubicBezTo>
                      <a:cubicBezTo>
                        <a:pt x="13335" y="12586"/>
                        <a:pt x="7811" y="14205"/>
                        <a:pt x="3810" y="16301"/>
                      </a:cubicBezTo>
                      <a:lnTo>
                        <a:pt x="0" y="6299"/>
                      </a:lnTo>
                      <a:cubicBezTo>
                        <a:pt x="5144" y="4109"/>
                        <a:pt x="12764" y="1632"/>
                        <a:pt x="20193" y="584"/>
                      </a:cubicBezTo>
                      <a:cubicBezTo>
                        <a:pt x="35528" y="-1607"/>
                        <a:pt x="43148" y="2013"/>
                        <a:pt x="45434" y="17443"/>
                      </a:cubicBezTo>
                      <a:lnTo>
                        <a:pt x="49816" y="47828"/>
                      </a:lnTo>
                      <a:close/>
                      <a:moveTo>
                        <a:pt x="34862" y="29445"/>
                      </a:moveTo>
                      <a:cubicBezTo>
                        <a:pt x="31909" y="29254"/>
                        <a:pt x="28194" y="29445"/>
                        <a:pt x="24479" y="30017"/>
                      </a:cubicBezTo>
                      <a:cubicBezTo>
                        <a:pt x="17336" y="31064"/>
                        <a:pt x="14954" y="32207"/>
                        <a:pt x="15907" y="38780"/>
                      </a:cubicBezTo>
                      <a:cubicBezTo>
                        <a:pt x="16955" y="45733"/>
                        <a:pt x="19050" y="46590"/>
                        <a:pt x="26575" y="45542"/>
                      </a:cubicBezTo>
                      <a:cubicBezTo>
                        <a:pt x="30194" y="44971"/>
                        <a:pt x="33909" y="43733"/>
                        <a:pt x="36671" y="42304"/>
                      </a:cubicBezTo>
                      <a:lnTo>
                        <a:pt x="34862" y="29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1" name="Полилиния: фигура 290">
                  <a:extLst>
                    <a:ext uri="{FF2B5EF4-FFF2-40B4-BE49-F238E27FC236}">
                      <a16:creationId xmlns:a16="http://schemas.microsoft.com/office/drawing/2014/main" id="{AC8C2A42-2333-4D57-A93B-AE301279E7DC}"/>
                    </a:ext>
                  </a:extLst>
                </p:cNvPr>
                <p:cNvSpPr/>
                <p:nvPr/>
              </p:nvSpPr>
              <p:spPr>
                <a:xfrm>
                  <a:off x="7689352" y="4211236"/>
                  <a:ext cx="85002" cy="94289"/>
                </a:xfrm>
                <a:custGeom>
                  <a:avLst/>
                  <a:gdLst>
                    <a:gd name="connsiteX0" fmla="*/ 15049 w 51434"/>
                    <a:gd name="connsiteY0" fmla="*/ 31337 h 57054"/>
                    <a:gd name="connsiteX1" fmla="*/ 12668 w 51434"/>
                    <a:gd name="connsiteY1" fmla="*/ 53340 h 57054"/>
                    <a:gd name="connsiteX2" fmla="*/ 0 w 51434"/>
                    <a:gd name="connsiteY2" fmla="*/ 51911 h 57054"/>
                    <a:gd name="connsiteX3" fmla="*/ 5715 w 51434"/>
                    <a:gd name="connsiteY3" fmla="*/ 0 h 57054"/>
                    <a:gd name="connsiteX4" fmla="*/ 18383 w 51434"/>
                    <a:gd name="connsiteY4" fmla="*/ 1429 h 57054"/>
                    <a:gd name="connsiteX5" fmla="*/ 16288 w 51434"/>
                    <a:gd name="connsiteY5" fmla="*/ 20479 h 57054"/>
                    <a:gd name="connsiteX6" fmla="*/ 36671 w 51434"/>
                    <a:gd name="connsiteY6" fmla="*/ 22765 h 57054"/>
                    <a:gd name="connsiteX7" fmla="*/ 38767 w 51434"/>
                    <a:gd name="connsiteY7" fmla="*/ 3715 h 57054"/>
                    <a:gd name="connsiteX8" fmla="*/ 51435 w 51434"/>
                    <a:gd name="connsiteY8" fmla="*/ 5143 h 57054"/>
                    <a:gd name="connsiteX9" fmla="*/ 45720 w 51434"/>
                    <a:gd name="connsiteY9" fmla="*/ 57055 h 57054"/>
                    <a:gd name="connsiteX10" fmla="*/ 33052 w 51434"/>
                    <a:gd name="connsiteY10" fmla="*/ 55626 h 57054"/>
                    <a:gd name="connsiteX11" fmla="*/ 35528 w 51434"/>
                    <a:gd name="connsiteY11" fmla="*/ 33623 h 57054"/>
                    <a:gd name="connsiteX12" fmla="*/ 15049 w 51434"/>
                    <a:gd name="connsiteY12" fmla="*/ 31337 h 57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434" h="57054">
                      <a:moveTo>
                        <a:pt x="15049" y="31337"/>
                      </a:moveTo>
                      <a:lnTo>
                        <a:pt x="12668" y="53340"/>
                      </a:lnTo>
                      <a:lnTo>
                        <a:pt x="0" y="51911"/>
                      </a:lnTo>
                      <a:lnTo>
                        <a:pt x="5715" y="0"/>
                      </a:lnTo>
                      <a:lnTo>
                        <a:pt x="18383" y="1429"/>
                      </a:lnTo>
                      <a:lnTo>
                        <a:pt x="16288" y="20479"/>
                      </a:lnTo>
                      <a:lnTo>
                        <a:pt x="36671" y="22765"/>
                      </a:lnTo>
                      <a:lnTo>
                        <a:pt x="38767" y="3715"/>
                      </a:lnTo>
                      <a:lnTo>
                        <a:pt x="51435" y="5143"/>
                      </a:lnTo>
                      <a:lnTo>
                        <a:pt x="45720" y="57055"/>
                      </a:lnTo>
                      <a:lnTo>
                        <a:pt x="33052" y="55626"/>
                      </a:lnTo>
                      <a:lnTo>
                        <a:pt x="35528" y="33623"/>
                      </a:lnTo>
                      <a:lnTo>
                        <a:pt x="15049" y="3133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2" name="Полилиния: фигура 291">
                  <a:extLst>
                    <a:ext uri="{FF2B5EF4-FFF2-40B4-BE49-F238E27FC236}">
                      <a16:creationId xmlns:a16="http://schemas.microsoft.com/office/drawing/2014/main" id="{F64A82EF-FDE3-42F9-AA9E-BCA08DDEF544}"/>
                    </a:ext>
                  </a:extLst>
                </p:cNvPr>
                <p:cNvSpPr/>
                <p:nvPr/>
              </p:nvSpPr>
              <p:spPr>
                <a:xfrm>
                  <a:off x="7802220" y="4227450"/>
                  <a:ext cx="81853" cy="98226"/>
                </a:xfrm>
                <a:custGeom>
                  <a:avLst/>
                  <a:gdLst>
                    <a:gd name="connsiteX0" fmla="*/ 14954 w 49529"/>
                    <a:gd name="connsiteY0" fmla="*/ 59436 h 59436"/>
                    <a:gd name="connsiteX1" fmla="*/ 2953 w 49529"/>
                    <a:gd name="connsiteY1" fmla="*/ 55150 h 59436"/>
                    <a:gd name="connsiteX2" fmla="*/ 16859 w 49529"/>
                    <a:gd name="connsiteY2" fmla="*/ 16478 h 59436"/>
                    <a:gd name="connsiteX3" fmla="*/ 0 w 49529"/>
                    <a:gd name="connsiteY3" fmla="*/ 10382 h 59436"/>
                    <a:gd name="connsiteX4" fmla="*/ 3715 w 49529"/>
                    <a:gd name="connsiteY4" fmla="*/ 0 h 59436"/>
                    <a:gd name="connsiteX5" fmla="*/ 49530 w 49529"/>
                    <a:gd name="connsiteY5" fmla="*/ 16478 h 59436"/>
                    <a:gd name="connsiteX6" fmla="*/ 45815 w 49529"/>
                    <a:gd name="connsiteY6" fmla="*/ 26861 h 59436"/>
                    <a:gd name="connsiteX7" fmla="*/ 28861 w 49529"/>
                    <a:gd name="connsiteY7" fmla="*/ 20765 h 59436"/>
                    <a:gd name="connsiteX8" fmla="*/ 14954 w 49529"/>
                    <a:gd name="connsiteY8" fmla="*/ 59436 h 59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529" h="59436">
                      <a:moveTo>
                        <a:pt x="14954" y="59436"/>
                      </a:moveTo>
                      <a:lnTo>
                        <a:pt x="2953" y="55150"/>
                      </a:lnTo>
                      <a:lnTo>
                        <a:pt x="16859" y="16478"/>
                      </a:lnTo>
                      <a:lnTo>
                        <a:pt x="0" y="10382"/>
                      </a:lnTo>
                      <a:lnTo>
                        <a:pt x="3715" y="0"/>
                      </a:lnTo>
                      <a:lnTo>
                        <a:pt x="49530" y="16478"/>
                      </a:lnTo>
                      <a:lnTo>
                        <a:pt x="45815" y="26861"/>
                      </a:lnTo>
                      <a:lnTo>
                        <a:pt x="28861" y="20765"/>
                      </a:lnTo>
                      <a:lnTo>
                        <a:pt x="14954" y="5943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3" name="Полилиния: фигура 292">
                  <a:extLst>
                    <a:ext uri="{FF2B5EF4-FFF2-40B4-BE49-F238E27FC236}">
                      <a16:creationId xmlns:a16="http://schemas.microsoft.com/office/drawing/2014/main" id="{1FE7AAFF-0310-40BC-AC22-E70BA416070C}"/>
                    </a:ext>
                  </a:extLst>
                </p:cNvPr>
                <p:cNvSpPr/>
                <p:nvPr/>
              </p:nvSpPr>
              <p:spPr>
                <a:xfrm>
                  <a:off x="7868175" y="4270896"/>
                  <a:ext cx="111606" cy="114281"/>
                </a:xfrm>
                <a:custGeom>
                  <a:avLst/>
                  <a:gdLst>
                    <a:gd name="connsiteX0" fmla="*/ 45815 w 67532"/>
                    <a:gd name="connsiteY0" fmla="*/ 35528 h 69151"/>
                    <a:gd name="connsiteX1" fmla="*/ 10573 w 67532"/>
                    <a:gd name="connsiteY1" fmla="*/ 50483 h 69151"/>
                    <a:gd name="connsiteX2" fmla="*/ 0 w 67532"/>
                    <a:gd name="connsiteY2" fmla="*/ 43529 h 69151"/>
                    <a:gd name="connsiteX3" fmla="*/ 28670 w 67532"/>
                    <a:gd name="connsiteY3" fmla="*/ 0 h 69151"/>
                    <a:gd name="connsiteX4" fmla="*/ 39243 w 67532"/>
                    <a:gd name="connsiteY4" fmla="*/ 6953 h 69151"/>
                    <a:gd name="connsiteX5" fmla="*/ 20955 w 67532"/>
                    <a:gd name="connsiteY5" fmla="*/ 34671 h 69151"/>
                    <a:gd name="connsiteX6" fmla="*/ 56959 w 67532"/>
                    <a:gd name="connsiteY6" fmla="*/ 18669 h 69151"/>
                    <a:gd name="connsiteX7" fmla="*/ 67532 w 67532"/>
                    <a:gd name="connsiteY7" fmla="*/ 25622 h 69151"/>
                    <a:gd name="connsiteX8" fmla="*/ 38862 w 67532"/>
                    <a:gd name="connsiteY8" fmla="*/ 69152 h 69151"/>
                    <a:gd name="connsiteX9" fmla="*/ 28289 w 67532"/>
                    <a:gd name="connsiteY9" fmla="*/ 62198 h 69151"/>
                    <a:gd name="connsiteX10" fmla="*/ 45815 w 67532"/>
                    <a:gd name="connsiteY10" fmla="*/ 35528 h 69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532" h="69151">
                      <a:moveTo>
                        <a:pt x="45815" y="35528"/>
                      </a:moveTo>
                      <a:cubicBezTo>
                        <a:pt x="34385" y="41529"/>
                        <a:pt x="21812" y="46577"/>
                        <a:pt x="10573" y="50483"/>
                      </a:cubicBezTo>
                      <a:lnTo>
                        <a:pt x="0" y="43529"/>
                      </a:lnTo>
                      <a:lnTo>
                        <a:pt x="28670" y="0"/>
                      </a:lnTo>
                      <a:lnTo>
                        <a:pt x="39243" y="6953"/>
                      </a:lnTo>
                      <a:lnTo>
                        <a:pt x="20955" y="34671"/>
                      </a:lnTo>
                      <a:cubicBezTo>
                        <a:pt x="31718" y="31147"/>
                        <a:pt x="45529" y="24479"/>
                        <a:pt x="56959" y="18669"/>
                      </a:cubicBezTo>
                      <a:lnTo>
                        <a:pt x="67532" y="25622"/>
                      </a:lnTo>
                      <a:lnTo>
                        <a:pt x="38862" y="69152"/>
                      </a:lnTo>
                      <a:lnTo>
                        <a:pt x="28289" y="62198"/>
                      </a:lnTo>
                      <a:lnTo>
                        <a:pt x="45815" y="3552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4" name="Полилиния: фигура 293">
                  <a:extLst>
                    <a:ext uri="{FF2B5EF4-FFF2-40B4-BE49-F238E27FC236}">
                      <a16:creationId xmlns:a16="http://schemas.microsoft.com/office/drawing/2014/main" id="{3DDAD6BE-CE48-463C-8874-EB37DE245B19}"/>
                    </a:ext>
                  </a:extLst>
                </p:cNvPr>
                <p:cNvSpPr/>
                <p:nvPr/>
              </p:nvSpPr>
              <p:spPr>
                <a:xfrm>
                  <a:off x="7946093" y="4352216"/>
                  <a:ext cx="120735" cy="106631"/>
                </a:xfrm>
                <a:custGeom>
                  <a:avLst/>
                  <a:gdLst>
                    <a:gd name="connsiteX0" fmla="*/ 30099 w 73056"/>
                    <a:gd name="connsiteY0" fmla="*/ 4515 h 64522"/>
                    <a:gd name="connsiteX1" fmla="*/ 52483 w 73056"/>
                    <a:gd name="connsiteY1" fmla="*/ 6706 h 64522"/>
                    <a:gd name="connsiteX2" fmla="*/ 73057 w 73056"/>
                    <a:gd name="connsiteY2" fmla="*/ 29852 h 64522"/>
                    <a:gd name="connsiteX3" fmla="*/ 34099 w 73056"/>
                    <a:gd name="connsiteY3" fmla="*/ 64523 h 64522"/>
                    <a:gd name="connsiteX4" fmla="*/ 25622 w 73056"/>
                    <a:gd name="connsiteY4" fmla="*/ 54998 h 64522"/>
                    <a:gd name="connsiteX5" fmla="*/ 39433 w 73056"/>
                    <a:gd name="connsiteY5" fmla="*/ 42711 h 64522"/>
                    <a:gd name="connsiteX6" fmla="*/ 34195 w 73056"/>
                    <a:gd name="connsiteY6" fmla="*/ 36805 h 64522"/>
                    <a:gd name="connsiteX7" fmla="*/ 9716 w 73056"/>
                    <a:gd name="connsiteY7" fmla="*/ 37186 h 64522"/>
                    <a:gd name="connsiteX8" fmla="*/ 0 w 73056"/>
                    <a:gd name="connsiteY8" fmla="*/ 26328 h 64522"/>
                    <a:gd name="connsiteX9" fmla="*/ 29146 w 73056"/>
                    <a:gd name="connsiteY9" fmla="*/ 25185 h 64522"/>
                    <a:gd name="connsiteX10" fmla="*/ 30099 w 73056"/>
                    <a:gd name="connsiteY10" fmla="*/ 4515 h 64522"/>
                    <a:gd name="connsiteX11" fmla="*/ 56864 w 73056"/>
                    <a:gd name="connsiteY11" fmla="*/ 27090 h 64522"/>
                    <a:gd name="connsiteX12" fmla="*/ 46958 w 73056"/>
                    <a:gd name="connsiteY12" fmla="*/ 15945 h 64522"/>
                    <a:gd name="connsiteX13" fmla="*/ 38005 w 73056"/>
                    <a:gd name="connsiteY13" fmla="*/ 15755 h 64522"/>
                    <a:gd name="connsiteX14" fmla="*/ 37243 w 73056"/>
                    <a:gd name="connsiteY14" fmla="*/ 25089 h 64522"/>
                    <a:gd name="connsiteX15" fmla="*/ 46863 w 73056"/>
                    <a:gd name="connsiteY15" fmla="*/ 35948 h 64522"/>
                    <a:gd name="connsiteX16" fmla="*/ 56864 w 73056"/>
                    <a:gd name="connsiteY16" fmla="*/ 27090 h 6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3056" h="64522">
                      <a:moveTo>
                        <a:pt x="30099" y="4515"/>
                      </a:moveTo>
                      <a:cubicBezTo>
                        <a:pt x="36385" y="-1104"/>
                        <a:pt x="44196" y="-2629"/>
                        <a:pt x="52483" y="6706"/>
                      </a:cubicBezTo>
                      <a:lnTo>
                        <a:pt x="73057" y="29852"/>
                      </a:lnTo>
                      <a:lnTo>
                        <a:pt x="34099" y="64523"/>
                      </a:lnTo>
                      <a:lnTo>
                        <a:pt x="25622" y="54998"/>
                      </a:lnTo>
                      <a:lnTo>
                        <a:pt x="39433" y="42711"/>
                      </a:lnTo>
                      <a:lnTo>
                        <a:pt x="34195" y="36805"/>
                      </a:lnTo>
                      <a:cubicBezTo>
                        <a:pt x="29718" y="31757"/>
                        <a:pt x="25432" y="31090"/>
                        <a:pt x="9716" y="37186"/>
                      </a:cubicBezTo>
                      <a:lnTo>
                        <a:pt x="0" y="26328"/>
                      </a:lnTo>
                      <a:cubicBezTo>
                        <a:pt x="18383" y="19851"/>
                        <a:pt x="23527" y="20422"/>
                        <a:pt x="29146" y="25185"/>
                      </a:cubicBezTo>
                      <a:cubicBezTo>
                        <a:pt x="22098" y="16517"/>
                        <a:pt x="24574" y="9468"/>
                        <a:pt x="30099" y="4515"/>
                      </a:cubicBezTo>
                      <a:close/>
                      <a:moveTo>
                        <a:pt x="56864" y="27090"/>
                      </a:moveTo>
                      <a:lnTo>
                        <a:pt x="46958" y="15945"/>
                      </a:lnTo>
                      <a:cubicBezTo>
                        <a:pt x="44291" y="12993"/>
                        <a:pt x="41624" y="12421"/>
                        <a:pt x="38005" y="15755"/>
                      </a:cubicBezTo>
                      <a:cubicBezTo>
                        <a:pt x="34480" y="18898"/>
                        <a:pt x="34480" y="21946"/>
                        <a:pt x="37243" y="25089"/>
                      </a:cubicBezTo>
                      <a:lnTo>
                        <a:pt x="46863" y="35948"/>
                      </a:lnTo>
                      <a:lnTo>
                        <a:pt x="56864" y="270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8" name="Группа 277">
              <a:extLst>
                <a:ext uri="{FF2B5EF4-FFF2-40B4-BE49-F238E27FC236}">
                  <a16:creationId xmlns:a16="http://schemas.microsoft.com/office/drawing/2014/main" id="{12F6F19F-51E0-4E87-8399-1DB8413AFCA6}"/>
                </a:ext>
              </a:extLst>
            </p:cNvPr>
            <p:cNvGrpSpPr/>
            <p:nvPr/>
          </p:nvGrpSpPr>
          <p:grpSpPr>
            <a:xfrm>
              <a:off x="7948675" y="4169993"/>
              <a:ext cx="361264" cy="557038"/>
              <a:chOff x="7503922" y="4428466"/>
              <a:chExt cx="361264" cy="557038"/>
            </a:xfrm>
            <a:solidFill>
              <a:schemeClr val="tx1"/>
            </a:solidFill>
          </p:grpSpPr>
          <p:grpSp>
            <p:nvGrpSpPr>
              <p:cNvPr id="279" name="Группа 278">
                <a:extLst>
                  <a:ext uri="{FF2B5EF4-FFF2-40B4-BE49-F238E27FC236}">
                    <a16:creationId xmlns:a16="http://schemas.microsoft.com/office/drawing/2014/main" id="{EC72D61C-332F-49AF-A8F5-C332D3D6B049}"/>
                  </a:ext>
                </a:extLst>
              </p:cNvPr>
              <p:cNvGrpSpPr/>
              <p:nvPr/>
            </p:nvGrpSpPr>
            <p:grpSpPr>
              <a:xfrm>
                <a:off x="7503922" y="4870279"/>
                <a:ext cx="361264" cy="115225"/>
                <a:chOff x="7503922" y="4904484"/>
                <a:chExt cx="361264" cy="115225"/>
              </a:xfrm>
              <a:grpFill/>
            </p:grpSpPr>
            <p:sp>
              <p:nvSpPr>
                <p:cNvPr id="281" name="Полилиния: фигура 280">
                  <a:extLst>
                    <a:ext uri="{FF2B5EF4-FFF2-40B4-BE49-F238E27FC236}">
                      <a16:creationId xmlns:a16="http://schemas.microsoft.com/office/drawing/2014/main" id="{CABE14A4-97B7-4C8B-B1DC-9581DB475E86}"/>
                    </a:ext>
                  </a:extLst>
                </p:cNvPr>
                <p:cNvSpPr/>
                <p:nvPr/>
              </p:nvSpPr>
              <p:spPr>
                <a:xfrm>
                  <a:off x="7503922" y="4907160"/>
                  <a:ext cx="61233" cy="88151"/>
                </a:xfrm>
                <a:custGeom>
                  <a:avLst/>
                  <a:gdLst>
                    <a:gd name="connsiteX0" fmla="*/ 12954 w 37052"/>
                    <a:gd name="connsiteY0" fmla="*/ 53340 h 53340"/>
                    <a:gd name="connsiteX1" fmla="*/ 0 w 37052"/>
                    <a:gd name="connsiteY1" fmla="*/ 53340 h 53340"/>
                    <a:gd name="connsiteX2" fmla="*/ 0 w 37052"/>
                    <a:gd name="connsiteY2" fmla="*/ 0 h 53340"/>
                    <a:gd name="connsiteX3" fmla="*/ 37052 w 37052"/>
                    <a:gd name="connsiteY3" fmla="*/ 0 h 53340"/>
                    <a:gd name="connsiteX4" fmla="*/ 37052 w 37052"/>
                    <a:gd name="connsiteY4" fmla="*/ 11335 h 53340"/>
                    <a:gd name="connsiteX5" fmla="*/ 12954 w 37052"/>
                    <a:gd name="connsiteY5" fmla="*/ 11335 h 53340"/>
                    <a:gd name="connsiteX6" fmla="*/ 12954 w 37052"/>
                    <a:gd name="connsiteY6" fmla="*/ 53340 h 53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" h="53340">
                      <a:moveTo>
                        <a:pt x="12954" y="53340"/>
                      </a:moveTo>
                      <a:lnTo>
                        <a:pt x="0" y="53340"/>
                      </a:lnTo>
                      <a:lnTo>
                        <a:pt x="0" y="0"/>
                      </a:lnTo>
                      <a:lnTo>
                        <a:pt x="37052" y="0"/>
                      </a:lnTo>
                      <a:lnTo>
                        <a:pt x="37052" y="11335"/>
                      </a:lnTo>
                      <a:lnTo>
                        <a:pt x="12954" y="11335"/>
                      </a:lnTo>
                      <a:lnTo>
                        <a:pt x="12954" y="533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2" name="Полилиния: фигура 281">
                  <a:extLst>
                    <a:ext uri="{FF2B5EF4-FFF2-40B4-BE49-F238E27FC236}">
                      <a16:creationId xmlns:a16="http://schemas.microsoft.com/office/drawing/2014/main" id="{96080839-B068-44FB-AC18-3CC386F06759}"/>
                    </a:ext>
                  </a:extLst>
                </p:cNvPr>
                <p:cNvSpPr/>
                <p:nvPr/>
              </p:nvSpPr>
              <p:spPr>
                <a:xfrm>
                  <a:off x="7574286" y="4904641"/>
                  <a:ext cx="84058" cy="93189"/>
                </a:xfrm>
                <a:custGeom>
                  <a:avLst/>
                  <a:gdLst>
                    <a:gd name="connsiteX0" fmla="*/ 0 w 50863"/>
                    <a:gd name="connsiteY0" fmla="*/ 28004 h 56388"/>
                    <a:gd name="connsiteX1" fmla="*/ 25336 w 50863"/>
                    <a:gd name="connsiteY1" fmla="*/ 0 h 56388"/>
                    <a:gd name="connsiteX2" fmla="*/ 50864 w 50863"/>
                    <a:gd name="connsiteY2" fmla="*/ 28004 h 56388"/>
                    <a:gd name="connsiteX3" fmla="*/ 25336 w 50863"/>
                    <a:gd name="connsiteY3" fmla="*/ 56388 h 56388"/>
                    <a:gd name="connsiteX4" fmla="*/ 0 w 50863"/>
                    <a:gd name="connsiteY4" fmla="*/ 28004 h 56388"/>
                    <a:gd name="connsiteX5" fmla="*/ 13430 w 50863"/>
                    <a:gd name="connsiteY5" fmla="*/ 28194 h 56388"/>
                    <a:gd name="connsiteX6" fmla="*/ 25336 w 50863"/>
                    <a:gd name="connsiteY6" fmla="*/ 45815 h 56388"/>
                    <a:gd name="connsiteX7" fmla="*/ 37529 w 50863"/>
                    <a:gd name="connsiteY7" fmla="*/ 28194 h 56388"/>
                    <a:gd name="connsiteX8" fmla="*/ 25336 w 50863"/>
                    <a:gd name="connsiteY8" fmla="*/ 10573 h 56388"/>
                    <a:gd name="connsiteX9" fmla="*/ 13430 w 50863"/>
                    <a:gd name="connsiteY9" fmla="*/ 28194 h 5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863" h="56388">
                      <a:moveTo>
                        <a:pt x="0" y="28004"/>
                      </a:moveTo>
                      <a:cubicBezTo>
                        <a:pt x="0" y="6191"/>
                        <a:pt x="8477" y="0"/>
                        <a:pt x="25336" y="0"/>
                      </a:cubicBezTo>
                      <a:cubicBezTo>
                        <a:pt x="42386" y="0"/>
                        <a:pt x="50864" y="6191"/>
                        <a:pt x="50864" y="28004"/>
                      </a:cubicBezTo>
                      <a:cubicBezTo>
                        <a:pt x="50864" y="49911"/>
                        <a:pt x="42482" y="56388"/>
                        <a:pt x="25336" y="56388"/>
                      </a:cubicBezTo>
                      <a:cubicBezTo>
                        <a:pt x="8382" y="56388"/>
                        <a:pt x="0" y="49816"/>
                        <a:pt x="0" y="28004"/>
                      </a:cubicBezTo>
                      <a:close/>
                      <a:moveTo>
                        <a:pt x="13430" y="28194"/>
                      </a:moveTo>
                      <a:cubicBezTo>
                        <a:pt x="13430" y="42958"/>
                        <a:pt x="16288" y="45815"/>
                        <a:pt x="25336" y="45815"/>
                      </a:cubicBezTo>
                      <a:cubicBezTo>
                        <a:pt x="34671" y="45815"/>
                        <a:pt x="37529" y="42958"/>
                        <a:pt x="37529" y="28194"/>
                      </a:cubicBezTo>
                      <a:cubicBezTo>
                        <a:pt x="37529" y="12859"/>
                        <a:pt x="34671" y="10573"/>
                        <a:pt x="25336" y="10573"/>
                      </a:cubicBezTo>
                      <a:cubicBezTo>
                        <a:pt x="16193" y="10573"/>
                        <a:pt x="13430" y="12859"/>
                        <a:pt x="13430" y="2819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3" name="Полилиния: фигура 282">
                  <a:extLst>
                    <a:ext uri="{FF2B5EF4-FFF2-40B4-BE49-F238E27FC236}">
                      <a16:creationId xmlns:a16="http://schemas.microsoft.com/office/drawing/2014/main" id="{344E20AD-3B18-4370-8E28-2213B9C5874C}"/>
                    </a:ext>
                  </a:extLst>
                </p:cNvPr>
                <p:cNvSpPr/>
                <p:nvPr/>
              </p:nvSpPr>
              <p:spPr>
                <a:xfrm>
                  <a:off x="7667945" y="4907160"/>
                  <a:ext cx="110819" cy="112549"/>
                </a:xfrm>
                <a:custGeom>
                  <a:avLst/>
                  <a:gdLst>
                    <a:gd name="connsiteX0" fmla="*/ 56769 w 67056"/>
                    <a:gd name="connsiteY0" fmla="*/ 0 h 68103"/>
                    <a:gd name="connsiteX1" fmla="*/ 56769 w 67056"/>
                    <a:gd name="connsiteY1" fmla="*/ 42005 h 68103"/>
                    <a:gd name="connsiteX2" fmla="*/ 67056 w 67056"/>
                    <a:gd name="connsiteY2" fmla="*/ 42005 h 68103"/>
                    <a:gd name="connsiteX3" fmla="*/ 64008 w 67056"/>
                    <a:gd name="connsiteY3" fmla="*/ 68104 h 68103"/>
                    <a:gd name="connsiteX4" fmla="*/ 53626 w 67056"/>
                    <a:gd name="connsiteY4" fmla="*/ 68104 h 68103"/>
                    <a:gd name="connsiteX5" fmla="*/ 53626 w 67056"/>
                    <a:gd name="connsiteY5" fmla="*/ 53340 h 68103"/>
                    <a:gd name="connsiteX6" fmla="*/ 13430 w 67056"/>
                    <a:gd name="connsiteY6" fmla="*/ 53340 h 68103"/>
                    <a:gd name="connsiteX7" fmla="*/ 13430 w 67056"/>
                    <a:gd name="connsiteY7" fmla="*/ 68104 h 68103"/>
                    <a:gd name="connsiteX8" fmla="*/ 2953 w 67056"/>
                    <a:gd name="connsiteY8" fmla="*/ 68104 h 68103"/>
                    <a:gd name="connsiteX9" fmla="*/ 0 w 67056"/>
                    <a:gd name="connsiteY9" fmla="*/ 42005 h 68103"/>
                    <a:gd name="connsiteX10" fmla="*/ 9525 w 67056"/>
                    <a:gd name="connsiteY10" fmla="*/ 42005 h 68103"/>
                    <a:gd name="connsiteX11" fmla="*/ 16955 w 67056"/>
                    <a:gd name="connsiteY11" fmla="*/ 0 h 68103"/>
                    <a:gd name="connsiteX12" fmla="*/ 56769 w 67056"/>
                    <a:gd name="connsiteY12" fmla="*/ 0 h 68103"/>
                    <a:gd name="connsiteX13" fmla="*/ 28766 w 67056"/>
                    <a:gd name="connsiteY13" fmla="*/ 11335 h 68103"/>
                    <a:gd name="connsiteX14" fmla="*/ 23146 w 67056"/>
                    <a:gd name="connsiteY14" fmla="*/ 42005 h 68103"/>
                    <a:gd name="connsiteX15" fmla="*/ 43815 w 67056"/>
                    <a:gd name="connsiteY15" fmla="*/ 42005 h 68103"/>
                    <a:gd name="connsiteX16" fmla="*/ 43815 w 67056"/>
                    <a:gd name="connsiteY16" fmla="*/ 11335 h 68103"/>
                    <a:gd name="connsiteX17" fmla="*/ 28766 w 67056"/>
                    <a:gd name="connsiteY17" fmla="*/ 11335 h 68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7056" h="68103">
                      <a:moveTo>
                        <a:pt x="56769" y="0"/>
                      </a:moveTo>
                      <a:lnTo>
                        <a:pt x="56769" y="42005"/>
                      </a:lnTo>
                      <a:lnTo>
                        <a:pt x="67056" y="42005"/>
                      </a:lnTo>
                      <a:lnTo>
                        <a:pt x="64008" y="68104"/>
                      </a:lnTo>
                      <a:lnTo>
                        <a:pt x="53626" y="68104"/>
                      </a:lnTo>
                      <a:lnTo>
                        <a:pt x="53626" y="53340"/>
                      </a:lnTo>
                      <a:lnTo>
                        <a:pt x="13430" y="53340"/>
                      </a:lnTo>
                      <a:lnTo>
                        <a:pt x="13430" y="68104"/>
                      </a:lnTo>
                      <a:lnTo>
                        <a:pt x="2953" y="68104"/>
                      </a:lnTo>
                      <a:lnTo>
                        <a:pt x="0" y="42005"/>
                      </a:lnTo>
                      <a:lnTo>
                        <a:pt x="9525" y="42005"/>
                      </a:lnTo>
                      <a:cubicBezTo>
                        <a:pt x="13335" y="28766"/>
                        <a:pt x="16097" y="14383"/>
                        <a:pt x="16955" y="0"/>
                      </a:cubicBezTo>
                      <a:lnTo>
                        <a:pt x="56769" y="0"/>
                      </a:lnTo>
                      <a:close/>
                      <a:moveTo>
                        <a:pt x="28766" y="11335"/>
                      </a:moveTo>
                      <a:cubicBezTo>
                        <a:pt x="28004" y="20479"/>
                        <a:pt x="25813" y="31814"/>
                        <a:pt x="23146" y="42005"/>
                      </a:cubicBezTo>
                      <a:lnTo>
                        <a:pt x="43815" y="42005"/>
                      </a:lnTo>
                      <a:lnTo>
                        <a:pt x="43815" y="11335"/>
                      </a:lnTo>
                      <a:lnTo>
                        <a:pt x="28766" y="1133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4" name="Полилиния: фигура 283">
                  <a:extLst>
                    <a:ext uri="{FF2B5EF4-FFF2-40B4-BE49-F238E27FC236}">
                      <a16:creationId xmlns:a16="http://schemas.microsoft.com/office/drawing/2014/main" id="{A1DC26A0-304D-4FAE-AED0-F0BF2195DCF5}"/>
                    </a:ext>
                  </a:extLst>
                </p:cNvPr>
                <p:cNvSpPr/>
                <p:nvPr/>
              </p:nvSpPr>
              <p:spPr>
                <a:xfrm>
                  <a:off x="7788054" y="4904484"/>
                  <a:ext cx="77132" cy="93346"/>
                </a:xfrm>
                <a:custGeom>
                  <a:avLst/>
                  <a:gdLst>
                    <a:gd name="connsiteX0" fmla="*/ 46673 w 46672"/>
                    <a:gd name="connsiteY0" fmla="*/ 52292 h 56483"/>
                    <a:gd name="connsiteX1" fmla="*/ 22574 w 46672"/>
                    <a:gd name="connsiteY1" fmla="*/ 56483 h 56483"/>
                    <a:gd name="connsiteX2" fmla="*/ 0 w 46672"/>
                    <a:gd name="connsiteY2" fmla="*/ 38672 h 56483"/>
                    <a:gd name="connsiteX3" fmla="*/ 20955 w 46672"/>
                    <a:gd name="connsiteY3" fmla="*/ 21146 h 56483"/>
                    <a:gd name="connsiteX4" fmla="*/ 34195 w 46672"/>
                    <a:gd name="connsiteY4" fmla="*/ 22574 h 56483"/>
                    <a:gd name="connsiteX5" fmla="*/ 20860 w 46672"/>
                    <a:gd name="connsiteY5" fmla="*/ 11144 h 56483"/>
                    <a:gd name="connsiteX6" fmla="*/ 4763 w 46672"/>
                    <a:gd name="connsiteY6" fmla="*/ 13525 h 56483"/>
                    <a:gd name="connsiteX7" fmla="*/ 2381 w 46672"/>
                    <a:gd name="connsiteY7" fmla="*/ 2857 h 56483"/>
                    <a:gd name="connsiteX8" fmla="*/ 23622 w 46672"/>
                    <a:gd name="connsiteY8" fmla="*/ 0 h 56483"/>
                    <a:gd name="connsiteX9" fmla="*/ 46673 w 46672"/>
                    <a:gd name="connsiteY9" fmla="*/ 20765 h 56483"/>
                    <a:gd name="connsiteX10" fmla="*/ 46673 w 46672"/>
                    <a:gd name="connsiteY10" fmla="*/ 52292 h 56483"/>
                    <a:gd name="connsiteX11" fmla="*/ 34195 w 46672"/>
                    <a:gd name="connsiteY11" fmla="*/ 31432 h 56483"/>
                    <a:gd name="connsiteX12" fmla="*/ 23622 w 46672"/>
                    <a:gd name="connsiteY12" fmla="*/ 30480 h 56483"/>
                    <a:gd name="connsiteX13" fmla="*/ 13716 w 46672"/>
                    <a:gd name="connsiteY13" fmla="*/ 38100 h 56483"/>
                    <a:gd name="connsiteX14" fmla="*/ 23527 w 46672"/>
                    <a:gd name="connsiteY14" fmla="*/ 46482 h 56483"/>
                    <a:gd name="connsiteX15" fmla="*/ 34195 w 46672"/>
                    <a:gd name="connsiteY15" fmla="*/ 44672 h 56483"/>
                    <a:gd name="connsiteX16" fmla="*/ 34195 w 46672"/>
                    <a:gd name="connsiteY16" fmla="*/ 31432 h 56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672" h="56483">
                      <a:moveTo>
                        <a:pt x="46673" y="52292"/>
                      </a:moveTo>
                      <a:cubicBezTo>
                        <a:pt x="40005" y="54864"/>
                        <a:pt x="30004" y="56483"/>
                        <a:pt x="22574" y="56483"/>
                      </a:cubicBezTo>
                      <a:cubicBezTo>
                        <a:pt x="5715" y="56483"/>
                        <a:pt x="0" y="52578"/>
                        <a:pt x="0" y="38672"/>
                      </a:cubicBezTo>
                      <a:cubicBezTo>
                        <a:pt x="0" y="23622"/>
                        <a:pt x="8477" y="21146"/>
                        <a:pt x="20955" y="21146"/>
                      </a:cubicBezTo>
                      <a:cubicBezTo>
                        <a:pt x="25432" y="21146"/>
                        <a:pt x="29623" y="21717"/>
                        <a:pt x="34195" y="22574"/>
                      </a:cubicBezTo>
                      <a:cubicBezTo>
                        <a:pt x="34195" y="13240"/>
                        <a:pt x="32004" y="11144"/>
                        <a:pt x="20860" y="11144"/>
                      </a:cubicBezTo>
                      <a:cubicBezTo>
                        <a:pt x="14954" y="11144"/>
                        <a:pt x="9144" y="12001"/>
                        <a:pt x="4763" y="13525"/>
                      </a:cubicBezTo>
                      <a:lnTo>
                        <a:pt x="2381" y="2857"/>
                      </a:lnTo>
                      <a:cubicBezTo>
                        <a:pt x="7906" y="1429"/>
                        <a:pt x="16002" y="0"/>
                        <a:pt x="23622" y="0"/>
                      </a:cubicBezTo>
                      <a:cubicBezTo>
                        <a:pt x="39433" y="0"/>
                        <a:pt x="46673" y="4858"/>
                        <a:pt x="46673" y="20765"/>
                      </a:cubicBezTo>
                      <a:lnTo>
                        <a:pt x="46673" y="52292"/>
                      </a:lnTo>
                      <a:close/>
                      <a:moveTo>
                        <a:pt x="34195" y="31432"/>
                      </a:moveTo>
                      <a:cubicBezTo>
                        <a:pt x="31242" y="30766"/>
                        <a:pt x="27527" y="30480"/>
                        <a:pt x="23622" y="30480"/>
                      </a:cubicBezTo>
                      <a:cubicBezTo>
                        <a:pt x="16288" y="30480"/>
                        <a:pt x="13716" y="31337"/>
                        <a:pt x="13716" y="38100"/>
                      </a:cubicBezTo>
                      <a:cubicBezTo>
                        <a:pt x="13716" y="45339"/>
                        <a:pt x="15716" y="46482"/>
                        <a:pt x="23527" y="46482"/>
                      </a:cubicBezTo>
                      <a:cubicBezTo>
                        <a:pt x="27337" y="46482"/>
                        <a:pt x="31147" y="45720"/>
                        <a:pt x="34195" y="44672"/>
                      </a:cubicBezTo>
                      <a:lnTo>
                        <a:pt x="34195" y="3143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80" name="Полилиния: фигура 279">
                <a:extLst>
                  <a:ext uri="{FF2B5EF4-FFF2-40B4-BE49-F238E27FC236}">
                    <a16:creationId xmlns:a16="http://schemas.microsoft.com/office/drawing/2014/main" id="{4EE8962F-8A29-409B-93FE-0E162813061A}"/>
                  </a:ext>
                </a:extLst>
              </p:cNvPr>
              <p:cNvSpPr/>
              <p:nvPr/>
            </p:nvSpPr>
            <p:spPr>
              <a:xfrm>
                <a:off x="7545950" y="4428466"/>
                <a:ext cx="263509" cy="371023"/>
              </a:xfrm>
              <a:custGeom>
                <a:avLst/>
                <a:gdLst>
                  <a:gd name="connsiteX0" fmla="*/ 8477 w 159448"/>
                  <a:gd name="connsiteY0" fmla="*/ 10097 h 224504"/>
                  <a:gd name="connsiteX1" fmla="*/ 78296 w 159448"/>
                  <a:gd name="connsiteY1" fmla="*/ 0 h 224504"/>
                  <a:gd name="connsiteX2" fmla="*/ 159449 w 159448"/>
                  <a:gd name="connsiteY2" fmla="*/ 64484 h 224504"/>
                  <a:gd name="connsiteX3" fmla="*/ 56293 w 159448"/>
                  <a:gd name="connsiteY3" fmla="*/ 188690 h 224504"/>
                  <a:gd name="connsiteX4" fmla="*/ 159163 w 159448"/>
                  <a:gd name="connsiteY4" fmla="*/ 188690 h 224504"/>
                  <a:gd name="connsiteX5" fmla="*/ 159163 w 159448"/>
                  <a:gd name="connsiteY5" fmla="*/ 224504 h 224504"/>
                  <a:gd name="connsiteX6" fmla="*/ 0 w 159448"/>
                  <a:gd name="connsiteY6" fmla="*/ 224504 h 224504"/>
                  <a:gd name="connsiteX7" fmla="*/ 0 w 159448"/>
                  <a:gd name="connsiteY7" fmla="*/ 191167 h 224504"/>
                  <a:gd name="connsiteX8" fmla="*/ 115443 w 159448"/>
                  <a:gd name="connsiteY8" fmla="*/ 67913 h 224504"/>
                  <a:gd name="connsiteX9" fmla="*/ 74867 w 159448"/>
                  <a:gd name="connsiteY9" fmla="*/ 37433 h 224504"/>
                  <a:gd name="connsiteX10" fmla="*/ 17335 w 159448"/>
                  <a:gd name="connsiteY10" fmla="*/ 45911 h 224504"/>
                  <a:gd name="connsiteX11" fmla="*/ 8477 w 159448"/>
                  <a:gd name="connsiteY11" fmla="*/ 10097 h 22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9448" h="224504">
                    <a:moveTo>
                      <a:pt x="8477" y="10097"/>
                    </a:moveTo>
                    <a:cubicBezTo>
                      <a:pt x="26765" y="4477"/>
                      <a:pt x="53150" y="0"/>
                      <a:pt x="78296" y="0"/>
                    </a:cubicBezTo>
                    <a:cubicBezTo>
                      <a:pt x="132683" y="0"/>
                      <a:pt x="159449" y="13811"/>
                      <a:pt x="159449" y="64484"/>
                    </a:cubicBezTo>
                    <a:cubicBezTo>
                      <a:pt x="159449" y="109157"/>
                      <a:pt x="145256" y="127064"/>
                      <a:pt x="56293" y="188690"/>
                    </a:cubicBezTo>
                    <a:lnTo>
                      <a:pt x="159163" y="188690"/>
                    </a:lnTo>
                    <a:lnTo>
                      <a:pt x="159163" y="224504"/>
                    </a:lnTo>
                    <a:lnTo>
                      <a:pt x="0" y="224504"/>
                    </a:lnTo>
                    <a:lnTo>
                      <a:pt x="0" y="191167"/>
                    </a:lnTo>
                    <a:cubicBezTo>
                      <a:pt x="108776" y="108109"/>
                      <a:pt x="115443" y="100298"/>
                      <a:pt x="115443" y="67913"/>
                    </a:cubicBezTo>
                    <a:cubicBezTo>
                      <a:pt x="115443" y="44006"/>
                      <a:pt x="104394" y="37433"/>
                      <a:pt x="74867" y="37433"/>
                    </a:cubicBezTo>
                    <a:cubicBezTo>
                      <a:pt x="55340" y="37433"/>
                      <a:pt x="30194" y="41243"/>
                      <a:pt x="17335" y="45911"/>
                    </a:cubicBezTo>
                    <a:lnTo>
                      <a:pt x="8477" y="100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0F03B916-8653-415B-A3F4-555421C0F419}"/>
              </a:ext>
            </a:extLst>
          </p:cNvPr>
          <p:cNvSpPr/>
          <p:nvPr/>
        </p:nvSpPr>
        <p:spPr>
          <a:xfrm>
            <a:off x="842522" y="3860800"/>
            <a:ext cx="798560" cy="4318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Etelka Medium Pro" panose="02000503080000020004" pitchFamily="50" charset="0"/>
              </a:rPr>
              <a:t>40 Вт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latin typeface="Etelka Light Pro" panose="02000503030000020004" pitchFamily="50" charset="0"/>
              </a:rPr>
              <a:t>мощность</a:t>
            </a:r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D1A8B98A-2725-4ED8-8453-3EA0789D43F6}"/>
              </a:ext>
            </a:extLst>
          </p:cNvPr>
          <p:cNvGrpSpPr/>
          <p:nvPr/>
        </p:nvGrpSpPr>
        <p:grpSpPr>
          <a:xfrm>
            <a:off x="291801" y="3796133"/>
            <a:ext cx="526997" cy="492797"/>
            <a:chOff x="306090" y="3839768"/>
            <a:chExt cx="526997" cy="492797"/>
          </a:xfrm>
        </p:grpSpPr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ED90A72-23E3-4A04-BAE8-6BBA0C7D567D}"/>
                </a:ext>
              </a:extLst>
            </p:cNvPr>
            <p:cNvSpPr/>
            <p:nvPr/>
          </p:nvSpPr>
          <p:spPr>
            <a:xfrm>
              <a:off x="454839" y="4072197"/>
              <a:ext cx="107001" cy="131543"/>
            </a:xfrm>
            <a:custGeom>
              <a:avLst/>
              <a:gdLst>
                <a:gd name="connsiteX0" fmla="*/ 215 w 107001"/>
                <a:gd name="connsiteY0" fmla="*/ 97284 h 131543"/>
                <a:gd name="connsiteX1" fmla="*/ 215 w 107001"/>
                <a:gd name="connsiteY1" fmla="*/ 89732 h 131543"/>
                <a:gd name="connsiteX2" fmla="*/ 56472 w 107001"/>
                <a:gd name="connsiteY2" fmla="*/ -355 h 131543"/>
                <a:gd name="connsiteX3" fmla="*/ 89698 w 107001"/>
                <a:gd name="connsiteY3" fmla="*/ -355 h 131543"/>
                <a:gd name="connsiteX4" fmla="*/ 89698 w 107001"/>
                <a:gd name="connsiteY4" fmla="*/ 76895 h 131543"/>
                <a:gd name="connsiteX5" fmla="*/ 107217 w 107001"/>
                <a:gd name="connsiteY5" fmla="*/ 76895 h 131543"/>
                <a:gd name="connsiteX6" fmla="*/ 107217 w 107001"/>
                <a:gd name="connsiteY6" fmla="*/ 97435 h 131543"/>
                <a:gd name="connsiteX7" fmla="*/ 89698 w 107001"/>
                <a:gd name="connsiteY7" fmla="*/ 97435 h 131543"/>
                <a:gd name="connsiteX8" fmla="*/ 89698 w 107001"/>
                <a:gd name="connsiteY8" fmla="*/ 131189 h 131543"/>
                <a:gd name="connsiteX9" fmla="*/ 65911 w 107001"/>
                <a:gd name="connsiteY9" fmla="*/ 131189 h 131543"/>
                <a:gd name="connsiteX10" fmla="*/ 65911 w 107001"/>
                <a:gd name="connsiteY10" fmla="*/ 97435 h 131543"/>
                <a:gd name="connsiteX11" fmla="*/ 65911 w 107001"/>
                <a:gd name="connsiteY11" fmla="*/ 21015 h 131543"/>
                <a:gd name="connsiteX12" fmla="*/ 30420 w 107001"/>
                <a:gd name="connsiteY12" fmla="*/ 76744 h 131543"/>
                <a:gd name="connsiteX13" fmla="*/ 65911 w 107001"/>
                <a:gd name="connsiteY13" fmla="*/ 76744 h 13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001" h="131543">
                  <a:moveTo>
                    <a:pt x="215" y="97284"/>
                  </a:moveTo>
                  <a:lnTo>
                    <a:pt x="215" y="89732"/>
                  </a:lnTo>
                  <a:cubicBezTo>
                    <a:pt x="17379" y="58742"/>
                    <a:pt x="36159" y="28673"/>
                    <a:pt x="56472" y="-355"/>
                  </a:cubicBezTo>
                  <a:lnTo>
                    <a:pt x="89698" y="-355"/>
                  </a:lnTo>
                  <a:lnTo>
                    <a:pt x="89698" y="76895"/>
                  </a:lnTo>
                  <a:lnTo>
                    <a:pt x="107217" y="76895"/>
                  </a:lnTo>
                  <a:lnTo>
                    <a:pt x="107217" y="97435"/>
                  </a:lnTo>
                  <a:lnTo>
                    <a:pt x="89698" y="97435"/>
                  </a:lnTo>
                  <a:lnTo>
                    <a:pt x="89698" y="131189"/>
                  </a:lnTo>
                  <a:lnTo>
                    <a:pt x="65911" y="131189"/>
                  </a:lnTo>
                  <a:lnTo>
                    <a:pt x="65911" y="97435"/>
                  </a:lnTo>
                  <a:close/>
                  <a:moveTo>
                    <a:pt x="65911" y="21015"/>
                  </a:moveTo>
                  <a:cubicBezTo>
                    <a:pt x="52930" y="38837"/>
                    <a:pt x="41075" y="57443"/>
                    <a:pt x="30420" y="76744"/>
                  </a:cubicBezTo>
                  <a:lnTo>
                    <a:pt x="65911" y="76744"/>
                  </a:lnTo>
                  <a:close/>
                </a:path>
              </a:pathLst>
            </a:custGeom>
            <a:solidFill>
              <a:schemeClr val="tx1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80F580A6-8110-47CB-A0B1-EA68DFEDC4F9}"/>
                </a:ext>
              </a:extLst>
            </p:cNvPr>
            <p:cNvSpPr/>
            <p:nvPr/>
          </p:nvSpPr>
          <p:spPr>
            <a:xfrm>
              <a:off x="578680" y="4068874"/>
              <a:ext cx="98921" cy="137358"/>
            </a:xfrm>
            <a:custGeom>
              <a:avLst/>
              <a:gdLst>
                <a:gd name="connsiteX0" fmla="*/ 99137 w 98921"/>
                <a:gd name="connsiteY0" fmla="*/ 66852 h 137358"/>
                <a:gd name="connsiteX1" fmla="*/ 49676 w 98921"/>
                <a:gd name="connsiteY1" fmla="*/ 137003 h 137358"/>
                <a:gd name="connsiteX2" fmla="*/ 215 w 98921"/>
                <a:gd name="connsiteY2" fmla="*/ 66852 h 137358"/>
                <a:gd name="connsiteX3" fmla="*/ 49676 w 98921"/>
                <a:gd name="connsiteY3" fmla="*/ -355 h 137358"/>
                <a:gd name="connsiteX4" fmla="*/ 99137 w 98921"/>
                <a:gd name="connsiteY4" fmla="*/ 66852 h 137358"/>
                <a:gd name="connsiteX5" fmla="*/ 74369 w 98921"/>
                <a:gd name="connsiteY5" fmla="*/ 66852 h 137358"/>
                <a:gd name="connsiteX6" fmla="*/ 49676 w 98921"/>
                <a:gd name="connsiteY6" fmla="*/ 21544 h 137358"/>
                <a:gd name="connsiteX7" fmla="*/ 25134 w 98921"/>
                <a:gd name="connsiteY7" fmla="*/ 66852 h 137358"/>
                <a:gd name="connsiteX8" fmla="*/ 49676 w 98921"/>
                <a:gd name="connsiteY8" fmla="*/ 114576 h 137358"/>
                <a:gd name="connsiteX9" fmla="*/ 74369 w 98921"/>
                <a:gd name="connsiteY9" fmla="*/ 66852 h 13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921" h="137358">
                  <a:moveTo>
                    <a:pt x="99137" y="66852"/>
                  </a:moveTo>
                  <a:cubicBezTo>
                    <a:pt x="99137" y="120768"/>
                    <a:pt x="82524" y="137003"/>
                    <a:pt x="49676" y="137003"/>
                  </a:cubicBezTo>
                  <a:cubicBezTo>
                    <a:pt x="16828" y="137003"/>
                    <a:pt x="215" y="120768"/>
                    <a:pt x="215" y="66852"/>
                  </a:cubicBezTo>
                  <a:cubicBezTo>
                    <a:pt x="215" y="12936"/>
                    <a:pt x="16979" y="-355"/>
                    <a:pt x="49676" y="-355"/>
                  </a:cubicBezTo>
                  <a:cubicBezTo>
                    <a:pt x="82373" y="-355"/>
                    <a:pt x="99137" y="13615"/>
                    <a:pt x="99137" y="66852"/>
                  </a:cubicBezTo>
                  <a:close/>
                  <a:moveTo>
                    <a:pt x="74369" y="66852"/>
                  </a:moveTo>
                  <a:cubicBezTo>
                    <a:pt x="74369" y="26981"/>
                    <a:pt x="69083" y="21544"/>
                    <a:pt x="49676" y="21544"/>
                  </a:cubicBezTo>
                  <a:cubicBezTo>
                    <a:pt x="30269" y="21544"/>
                    <a:pt x="25134" y="26830"/>
                    <a:pt x="25134" y="66852"/>
                  </a:cubicBezTo>
                  <a:cubicBezTo>
                    <a:pt x="25134" y="106874"/>
                    <a:pt x="30420" y="114576"/>
                    <a:pt x="49676" y="114576"/>
                  </a:cubicBezTo>
                  <a:cubicBezTo>
                    <a:pt x="68932" y="114576"/>
                    <a:pt x="74369" y="106572"/>
                    <a:pt x="74369" y="66852"/>
                  </a:cubicBezTo>
                  <a:close/>
                </a:path>
              </a:pathLst>
            </a:custGeom>
            <a:solidFill>
              <a:schemeClr val="tx1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8156F45F-5AFF-414B-852A-900B7416D131}"/>
                </a:ext>
              </a:extLst>
            </p:cNvPr>
            <p:cNvSpPr/>
            <p:nvPr/>
          </p:nvSpPr>
          <p:spPr>
            <a:xfrm>
              <a:off x="306090" y="3839768"/>
              <a:ext cx="526997" cy="235578"/>
            </a:xfrm>
            <a:custGeom>
              <a:avLst/>
              <a:gdLst>
                <a:gd name="connsiteX0" fmla="*/ 430778 w 526997"/>
                <a:gd name="connsiteY0" fmla="*/ 228525 h 235578"/>
                <a:gd name="connsiteX1" fmla="*/ 430778 w 526997"/>
                <a:gd name="connsiteY1" fmla="*/ 228525 h 235578"/>
                <a:gd name="connsiteX2" fmla="*/ 496323 w 526997"/>
                <a:gd name="connsiteY2" fmla="*/ 192430 h 235578"/>
                <a:gd name="connsiteX3" fmla="*/ 517844 w 526997"/>
                <a:gd name="connsiteY3" fmla="*/ 180575 h 235578"/>
                <a:gd name="connsiteX4" fmla="*/ 517844 w 526997"/>
                <a:gd name="connsiteY4" fmla="*/ 180575 h 235578"/>
                <a:gd name="connsiteX5" fmla="*/ 524942 w 526997"/>
                <a:gd name="connsiteY5" fmla="*/ 155806 h 235578"/>
                <a:gd name="connsiteX6" fmla="*/ 500370 w 526997"/>
                <a:gd name="connsiteY6" fmla="*/ 148149 h 235578"/>
                <a:gd name="connsiteX7" fmla="*/ 500174 w 526997"/>
                <a:gd name="connsiteY7" fmla="*/ 148255 h 235578"/>
                <a:gd name="connsiteX8" fmla="*/ 417110 w 526997"/>
                <a:gd name="connsiteY8" fmla="*/ 193563 h 235578"/>
                <a:gd name="connsiteX9" fmla="*/ 376862 w 526997"/>
                <a:gd name="connsiteY9" fmla="*/ 142969 h 235578"/>
                <a:gd name="connsiteX10" fmla="*/ 419451 w 526997"/>
                <a:gd name="connsiteY10" fmla="*/ 69873 h 235578"/>
                <a:gd name="connsiteX11" fmla="*/ 414920 w 526997"/>
                <a:gd name="connsiteY11" fmla="*/ 45029 h 235578"/>
                <a:gd name="connsiteX12" fmla="*/ 389397 w 526997"/>
                <a:gd name="connsiteY12" fmla="*/ 49106 h 235578"/>
                <a:gd name="connsiteX13" fmla="*/ 388415 w 526997"/>
                <a:gd name="connsiteY13" fmla="*/ 50617 h 235578"/>
                <a:gd name="connsiteX14" fmla="*/ 346808 w 526997"/>
                <a:gd name="connsiteY14" fmla="*/ 121977 h 235578"/>
                <a:gd name="connsiteX15" fmla="*/ 281262 w 526997"/>
                <a:gd name="connsiteY15" fmla="*/ 101512 h 235578"/>
                <a:gd name="connsiteX16" fmla="*/ 281262 w 526997"/>
                <a:gd name="connsiteY16" fmla="*/ 17769 h 235578"/>
                <a:gd name="connsiteX17" fmla="*/ 262988 w 526997"/>
                <a:gd name="connsiteY17" fmla="*/ -354 h 235578"/>
                <a:gd name="connsiteX18" fmla="*/ 262988 w 526997"/>
                <a:gd name="connsiteY18" fmla="*/ -354 h 235578"/>
                <a:gd name="connsiteX19" fmla="*/ 244790 w 526997"/>
                <a:gd name="connsiteY19" fmla="*/ 17693 h 235578"/>
                <a:gd name="connsiteX20" fmla="*/ 244790 w 526997"/>
                <a:gd name="connsiteY20" fmla="*/ 17844 h 235578"/>
                <a:gd name="connsiteX21" fmla="*/ 245167 w 526997"/>
                <a:gd name="connsiteY21" fmla="*/ 101437 h 235578"/>
                <a:gd name="connsiteX22" fmla="*/ 177206 w 526997"/>
                <a:gd name="connsiteY22" fmla="*/ 123411 h 235578"/>
                <a:gd name="connsiteX23" fmla="*/ 139449 w 526997"/>
                <a:gd name="connsiteY23" fmla="*/ 58697 h 235578"/>
                <a:gd name="connsiteX24" fmla="*/ 115663 w 526997"/>
                <a:gd name="connsiteY24" fmla="*/ 50315 h 235578"/>
                <a:gd name="connsiteX25" fmla="*/ 106518 w 526997"/>
                <a:gd name="connsiteY25" fmla="*/ 74373 h 235578"/>
                <a:gd name="connsiteX26" fmla="*/ 107432 w 526997"/>
                <a:gd name="connsiteY26" fmla="*/ 76140 h 235578"/>
                <a:gd name="connsiteX27" fmla="*/ 147378 w 526997"/>
                <a:gd name="connsiteY27" fmla="*/ 144781 h 235578"/>
                <a:gd name="connsiteX28" fmla="*/ 108791 w 526997"/>
                <a:gd name="connsiteY28" fmla="*/ 194544 h 235578"/>
                <a:gd name="connsiteX29" fmla="*/ 27237 w 526997"/>
                <a:gd name="connsiteY29" fmla="*/ 149614 h 235578"/>
                <a:gd name="connsiteX30" fmla="*/ 2499 w 526997"/>
                <a:gd name="connsiteY30" fmla="*/ 156728 h 235578"/>
                <a:gd name="connsiteX31" fmla="*/ 2469 w 526997"/>
                <a:gd name="connsiteY31" fmla="*/ 156788 h 235578"/>
                <a:gd name="connsiteX32" fmla="*/ 7226 w 526997"/>
                <a:gd name="connsiteY32" fmla="*/ 179971 h 235578"/>
                <a:gd name="connsiteX33" fmla="*/ 104109 w 526997"/>
                <a:gd name="connsiteY33" fmla="*/ 233585 h 235578"/>
                <a:gd name="connsiteX34" fmla="*/ 122247 w 526997"/>
                <a:gd name="connsiteY34" fmla="*/ 228261 h 235578"/>
                <a:gd name="connsiteX35" fmla="*/ 123214 w 526997"/>
                <a:gd name="connsiteY35" fmla="*/ 226033 h 235578"/>
                <a:gd name="connsiteX36" fmla="*/ 263064 w 526997"/>
                <a:gd name="connsiteY36" fmla="*/ 126281 h 235578"/>
                <a:gd name="connsiteX37" fmla="*/ 403291 w 526997"/>
                <a:gd name="connsiteY37" fmla="*/ 225505 h 235578"/>
                <a:gd name="connsiteX38" fmla="*/ 420191 w 526997"/>
                <a:gd name="connsiteY38" fmla="*/ 233977 h 235578"/>
                <a:gd name="connsiteX39" fmla="*/ 422320 w 526997"/>
                <a:gd name="connsiteY39" fmla="*/ 233056 h 23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26997" h="235578">
                  <a:moveTo>
                    <a:pt x="430778" y="228525"/>
                  </a:moveTo>
                  <a:lnTo>
                    <a:pt x="430778" y="228525"/>
                  </a:lnTo>
                  <a:lnTo>
                    <a:pt x="496323" y="192430"/>
                  </a:lnTo>
                  <a:lnTo>
                    <a:pt x="517844" y="180575"/>
                  </a:lnTo>
                  <a:lnTo>
                    <a:pt x="517844" y="180575"/>
                  </a:lnTo>
                  <a:cubicBezTo>
                    <a:pt x="526619" y="175674"/>
                    <a:pt x="529790" y="164611"/>
                    <a:pt x="524942" y="155806"/>
                  </a:cubicBezTo>
                  <a:cubicBezTo>
                    <a:pt x="520268" y="146903"/>
                    <a:pt x="509273" y="143483"/>
                    <a:pt x="500370" y="148149"/>
                  </a:cubicBezTo>
                  <a:cubicBezTo>
                    <a:pt x="500303" y="148187"/>
                    <a:pt x="500242" y="148217"/>
                    <a:pt x="500174" y="148255"/>
                  </a:cubicBezTo>
                  <a:lnTo>
                    <a:pt x="417110" y="193563"/>
                  </a:lnTo>
                  <a:cubicBezTo>
                    <a:pt x="406961" y="174345"/>
                    <a:pt x="393308" y="157181"/>
                    <a:pt x="376862" y="142969"/>
                  </a:cubicBezTo>
                  <a:lnTo>
                    <a:pt x="419451" y="69873"/>
                  </a:lnTo>
                  <a:cubicBezTo>
                    <a:pt x="424480" y="61642"/>
                    <a:pt x="422532" y="50949"/>
                    <a:pt x="414920" y="45029"/>
                  </a:cubicBezTo>
                  <a:cubicBezTo>
                    <a:pt x="406750" y="39109"/>
                    <a:pt x="395325" y="40936"/>
                    <a:pt x="389397" y="49106"/>
                  </a:cubicBezTo>
                  <a:cubicBezTo>
                    <a:pt x="389050" y="49590"/>
                    <a:pt x="388717" y="50096"/>
                    <a:pt x="388415" y="50617"/>
                  </a:cubicBezTo>
                  <a:lnTo>
                    <a:pt x="346808" y="121977"/>
                  </a:lnTo>
                  <a:cubicBezTo>
                    <a:pt x="326547" y="110831"/>
                    <a:pt x="304264" y="103876"/>
                    <a:pt x="281262" y="101512"/>
                  </a:cubicBezTo>
                  <a:lnTo>
                    <a:pt x="281262" y="17769"/>
                  </a:lnTo>
                  <a:cubicBezTo>
                    <a:pt x="281179" y="7733"/>
                    <a:pt x="273024" y="-354"/>
                    <a:pt x="262988" y="-354"/>
                  </a:cubicBezTo>
                  <a:lnTo>
                    <a:pt x="262988" y="-354"/>
                  </a:lnTo>
                  <a:cubicBezTo>
                    <a:pt x="252983" y="-400"/>
                    <a:pt x="244835" y="7680"/>
                    <a:pt x="244790" y="17693"/>
                  </a:cubicBezTo>
                  <a:cubicBezTo>
                    <a:pt x="244790" y="17746"/>
                    <a:pt x="244790" y="17791"/>
                    <a:pt x="244790" y="17844"/>
                  </a:cubicBezTo>
                  <a:lnTo>
                    <a:pt x="245167" y="101437"/>
                  </a:lnTo>
                  <a:cubicBezTo>
                    <a:pt x="221237" y="103974"/>
                    <a:pt x="198093" y="111458"/>
                    <a:pt x="177206" y="123411"/>
                  </a:cubicBezTo>
                  <a:lnTo>
                    <a:pt x="139449" y="58697"/>
                  </a:lnTo>
                  <a:cubicBezTo>
                    <a:pt x="134820" y="50239"/>
                    <a:pt x="124566" y="46622"/>
                    <a:pt x="115663" y="50315"/>
                  </a:cubicBezTo>
                  <a:cubicBezTo>
                    <a:pt x="106495" y="54430"/>
                    <a:pt x="102403" y="65206"/>
                    <a:pt x="106518" y="74373"/>
                  </a:cubicBezTo>
                  <a:cubicBezTo>
                    <a:pt x="106790" y="74977"/>
                    <a:pt x="107092" y="75566"/>
                    <a:pt x="107432" y="76140"/>
                  </a:cubicBezTo>
                  <a:lnTo>
                    <a:pt x="147378" y="144781"/>
                  </a:lnTo>
                  <a:cubicBezTo>
                    <a:pt x="131588" y="158880"/>
                    <a:pt x="118517" y="175742"/>
                    <a:pt x="108791" y="194544"/>
                  </a:cubicBezTo>
                  <a:lnTo>
                    <a:pt x="27237" y="149614"/>
                  </a:lnTo>
                  <a:cubicBezTo>
                    <a:pt x="18440" y="144751"/>
                    <a:pt x="7370" y="147930"/>
                    <a:pt x="2499" y="156728"/>
                  </a:cubicBezTo>
                  <a:cubicBezTo>
                    <a:pt x="2492" y="156750"/>
                    <a:pt x="2476" y="156765"/>
                    <a:pt x="2469" y="156788"/>
                  </a:cubicBezTo>
                  <a:cubicBezTo>
                    <a:pt x="-1835" y="164634"/>
                    <a:pt x="173" y="174450"/>
                    <a:pt x="7226" y="179971"/>
                  </a:cubicBezTo>
                  <a:lnTo>
                    <a:pt x="104109" y="233585"/>
                  </a:lnTo>
                  <a:cubicBezTo>
                    <a:pt x="110588" y="237126"/>
                    <a:pt x="118706" y="234740"/>
                    <a:pt x="122247" y="228261"/>
                  </a:cubicBezTo>
                  <a:cubicBezTo>
                    <a:pt x="122640" y="227551"/>
                    <a:pt x="122957" y="226804"/>
                    <a:pt x="123214" y="226033"/>
                  </a:cubicBezTo>
                  <a:cubicBezTo>
                    <a:pt x="143905" y="166454"/>
                    <a:pt x="199988" y="126447"/>
                    <a:pt x="263064" y="126281"/>
                  </a:cubicBezTo>
                  <a:cubicBezTo>
                    <a:pt x="326132" y="126228"/>
                    <a:pt x="382351" y="166016"/>
                    <a:pt x="403291" y="225505"/>
                  </a:cubicBezTo>
                  <a:cubicBezTo>
                    <a:pt x="405617" y="232512"/>
                    <a:pt x="413183" y="236303"/>
                    <a:pt x="420191" y="233977"/>
                  </a:cubicBezTo>
                  <a:cubicBezTo>
                    <a:pt x="420923" y="233736"/>
                    <a:pt x="421641" y="233426"/>
                    <a:pt x="422320" y="233056"/>
                  </a:cubicBezTo>
                  <a:close/>
                </a:path>
              </a:pathLst>
            </a:custGeom>
            <a:solidFill>
              <a:srgbClr val="00A0E3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AF8ACB06-B29C-4E0B-B3B7-FF68512A7A8D}"/>
                </a:ext>
              </a:extLst>
            </p:cNvPr>
            <p:cNvSpPr/>
            <p:nvPr/>
          </p:nvSpPr>
          <p:spPr>
            <a:xfrm>
              <a:off x="386047" y="3960513"/>
              <a:ext cx="42287" cy="48630"/>
            </a:xfrm>
            <a:custGeom>
              <a:avLst/>
              <a:gdLst>
                <a:gd name="connsiteX0" fmla="*/ 42502 w 42287"/>
                <a:gd name="connsiteY0" fmla="*/ 20110 h 48630"/>
                <a:gd name="connsiteX1" fmla="*/ 30571 w 42287"/>
                <a:gd name="connsiteY1" fmla="*/ -355 h 48630"/>
                <a:gd name="connsiteX2" fmla="*/ 29740 w 42287"/>
                <a:gd name="connsiteY2" fmla="*/ 476 h 48630"/>
                <a:gd name="connsiteX3" fmla="*/ 215 w 42287"/>
                <a:gd name="connsiteY3" fmla="*/ 37251 h 48630"/>
                <a:gd name="connsiteX4" fmla="*/ 20226 w 42287"/>
                <a:gd name="connsiteY4" fmla="*/ 48276 h 48630"/>
                <a:gd name="connsiteX5" fmla="*/ 42502 w 42287"/>
                <a:gd name="connsiteY5" fmla="*/ 20110 h 4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87" h="48630">
                  <a:moveTo>
                    <a:pt x="42502" y="20110"/>
                  </a:moveTo>
                  <a:lnTo>
                    <a:pt x="30571" y="-355"/>
                  </a:lnTo>
                  <a:lnTo>
                    <a:pt x="29740" y="476"/>
                  </a:lnTo>
                  <a:cubicBezTo>
                    <a:pt x="18610" y="11645"/>
                    <a:pt x="8710" y="23976"/>
                    <a:pt x="215" y="37251"/>
                  </a:cubicBezTo>
                  <a:lnTo>
                    <a:pt x="20226" y="48276"/>
                  </a:lnTo>
                  <a:cubicBezTo>
                    <a:pt x="26795" y="38240"/>
                    <a:pt x="34249" y="28816"/>
                    <a:pt x="42502" y="20110"/>
                  </a:cubicBezTo>
                  <a:close/>
                </a:path>
              </a:pathLst>
            </a:custGeom>
            <a:solidFill>
              <a:srgbClr val="00A0E3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: фигура 155">
              <a:extLst>
                <a:ext uri="{FF2B5EF4-FFF2-40B4-BE49-F238E27FC236}">
                  <a16:creationId xmlns:a16="http://schemas.microsoft.com/office/drawing/2014/main" id="{D5E60736-3ACF-42DA-9C4B-111C5D2C234E}"/>
                </a:ext>
              </a:extLst>
            </p:cNvPr>
            <p:cNvSpPr/>
            <p:nvPr/>
          </p:nvSpPr>
          <p:spPr>
            <a:xfrm>
              <a:off x="605865" y="3900707"/>
              <a:ext cx="51952" cy="35566"/>
            </a:xfrm>
            <a:custGeom>
              <a:avLst/>
              <a:gdLst>
                <a:gd name="connsiteX0" fmla="*/ 52168 w 51952"/>
                <a:gd name="connsiteY0" fmla="*/ 15352 h 35566"/>
                <a:gd name="connsiteX1" fmla="*/ 215 w 51952"/>
                <a:gd name="connsiteY1" fmla="*/ -355 h 35566"/>
                <a:gd name="connsiteX2" fmla="*/ 215 w 51952"/>
                <a:gd name="connsiteY2" fmla="*/ 22828 h 35566"/>
                <a:gd name="connsiteX3" fmla="*/ 40539 w 51952"/>
                <a:gd name="connsiteY3" fmla="*/ 35212 h 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52" h="35566">
                  <a:moveTo>
                    <a:pt x="52168" y="15352"/>
                  </a:moveTo>
                  <a:cubicBezTo>
                    <a:pt x="35570" y="7974"/>
                    <a:pt x="18119" y="2696"/>
                    <a:pt x="215" y="-355"/>
                  </a:cubicBezTo>
                  <a:lnTo>
                    <a:pt x="215" y="22828"/>
                  </a:lnTo>
                  <a:cubicBezTo>
                    <a:pt x="14056" y="25509"/>
                    <a:pt x="27573" y="29662"/>
                    <a:pt x="40539" y="35212"/>
                  </a:cubicBezTo>
                  <a:close/>
                </a:path>
              </a:pathLst>
            </a:custGeom>
            <a:solidFill>
              <a:srgbClr val="00A0E3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7" name="Полилиния: фигура 156">
              <a:extLst>
                <a:ext uri="{FF2B5EF4-FFF2-40B4-BE49-F238E27FC236}">
                  <a16:creationId xmlns:a16="http://schemas.microsoft.com/office/drawing/2014/main" id="{FEC38721-0F79-4C12-859B-6F4EB5175489}"/>
                </a:ext>
              </a:extLst>
            </p:cNvPr>
            <p:cNvSpPr/>
            <p:nvPr/>
          </p:nvSpPr>
          <p:spPr>
            <a:xfrm>
              <a:off x="477568" y="3900933"/>
              <a:ext cx="54142" cy="36774"/>
            </a:xfrm>
            <a:custGeom>
              <a:avLst/>
              <a:gdLst>
                <a:gd name="connsiteX0" fmla="*/ 215 w 54142"/>
                <a:gd name="connsiteY0" fmla="*/ 16636 h 36774"/>
                <a:gd name="connsiteX1" fmla="*/ 11768 w 54142"/>
                <a:gd name="connsiteY1" fmla="*/ 36420 h 36774"/>
                <a:gd name="connsiteX2" fmla="*/ 54358 w 54142"/>
                <a:gd name="connsiteY2" fmla="*/ 22828 h 36774"/>
                <a:gd name="connsiteX3" fmla="*/ 54358 w 54142"/>
                <a:gd name="connsiteY3" fmla="*/ -355 h 36774"/>
                <a:gd name="connsiteX4" fmla="*/ 215 w 54142"/>
                <a:gd name="connsiteY4" fmla="*/ 16636 h 3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2" h="36774">
                  <a:moveTo>
                    <a:pt x="215" y="16636"/>
                  </a:moveTo>
                  <a:lnTo>
                    <a:pt x="11768" y="36420"/>
                  </a:lnTo>
                  <a:cubicBezTo>
                    <a:pt x="25391" y="30258"/>
                    <a:pt x="39685" y="25697"/>
                    <a:pt x="54358" y="22828"/>
                  </a:cubicBezTo>
                  <a:lnTo>
                    <a:pt x="54358" y="-355"/>
                  </a:lnTo>
                  <a:cubicBezTo>
                    <a:pt x="35646" y="2915"/>
                    <a:pt x="17439" y="8624"/>
                    <a:pt x="215" y="16636"/>
                  </a:cubicBezTo>
                  <a:close/>
                </a:path>
              </a:pathLst>
            </a:custGeom>
            <a:solidFill>
              <a:srgbClr val="00A0E3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: фигура 172">
              <a:extLst>
                <a:ext uri="{FF2B5EF4-FFF2-40B4-BE49-F238E27FC236}">
                  <a16:creationId xmlns:a16="http://schemas.microsoft.com/office/drawing/2014/main" id="{C5AD1BA6-4FC3-4B09-8E36-35ACB93DBB36}"/>
                </a:ext>
              </a:extLst>
            </p:cNvPr>
            <p:cNvSpPr/>
            <p:nvPr/>
          </p:nvSpPr>
          <p:spPr>
            <a:xfrm>
              <a:off x="707807" y="3957946"/>
              <a:ext cx="44024" cy="49914"/>
            </a:xfrm>
            <a:custGeom>
              <a:avLst/>
              <a:gdLst>
                <a:gd name="connsiteX0" fmla="*/ 44239 w 44024"/>
                <a:gd name="connsiteY0" fmla="*/ 38535 h 49914"/>
                <a:gd name="connsiteX1" fmla="*/ 15544 w 44024"/>
                <a:gd name="connsiteY1" fmla="*/ 3044 h 49914"/>
                <a:gd name="connsiteX2" fmla="*/ 11995 w 44024"/>
                <a:gd name="connsiteY2" fmla="*/ -355 h 49914"/>
                <a:gd name="connsiteX3" fmla="*/ 215 w 44024"/>
                <a:gd name="connsiteY3" fmla="*/ 19958 h 49914"/>
                <a:gd name="connsiteX4" fmla="*/ 24228 w 44024"/>
                <a:gd name="connsiteY4" fmla="*/ 49560 h 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24" h="49914">
                  <a:moveTo>
                    <a:pt x="44239" y="38535"/>
                  </a:moveTo>
                  <a:cubicBezTo>
                    <a:pt x="35970" y="25712"/>
                    <a:pt x="26350" y="13812"/>
                    <a:pt x="15544" y="3044"/>
                  </a:cubicBezTo>
                  <a:lnTo>
                    <a:pt x="11995" y="-355"/>
                  </a:lnTo>
                  <a:lnTo>
                    <a:pt x="215" y="19958"/>
                  </a:lnTo>
                  <a:cubicBezTo>
                    <a:pt x="9156" y="29027"/>
                    <a:pt x="17198" y="38942"/>
                    <a:pt x="24228" y="49560"/>
                  </a:cubicBezTo>
                  <a:close/>
                </a:path>
              </a:pathLst>
            </a:custGeom>
            <a:solidFill>
              <a:srgbClr val="00A0E3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: фигура 173">
              <a:extLst>
                <a:ext uri="{FF2B5EF4-FFF2-40B4-BE49-F238E27FC236}">
                  <a16:creationId xmlns:a16="http://schemas.microsoft.com/office/drawing/2014/main" id="{8E473A0D-4DFD-4318-B4E1-3AE08E258CDB}"/>
                </a:ext>
              </a:extLst>
            </p:cNvPr>
            <p:cNvSpPr/>
            <p:nvPr/>
          </p:nvSpPr>
          <p:spPr>
            <a:xfrm>
              <a:off x="351915" y="4067213"/>
              <a:ext cx="150648" cy="254856"/>
            </a:xfrm>
            <a:custGeom>
              <a:avLst/>
              <a:gdLst>
                <a:gd name="connsiteX0" fmla="*/ 22945 w 150648"/>
                <a:gd name="connsiteY0" fmla="*/ 47823 h 254856"/>
                <a:gd name="connsiteX1" fmla="*/ 26494 w 150648"/>
                <a:gd name="connsiteY1" fmla="*/ 11199 h 254856"/>
                <a:gd name="connsiteX2" fmla="*/ 5577 w 150648"/>
                <a:gd name="connsiteY2" fmla="*/ -355 h 254856"/>
                <a:gd name="connsiteX3" fmla="*/ 215 w 150648"/>
                <a:gd name="connsiteY3" fmla="*/ 47823 h 254856"/>
                <a:gd name="connsiteX4" fmla="*/ 63872 w 150648"/>
                <a:gd name="connsiteY4" fmla="*/ 201643 h 254856"/>
                <a:gd name="connsiteX5" fmla="*/ 150863 w 150648"/>
                <a:gd name="connsiteY5" fmla="*/ 254502 h 254856"/>
                <a:gd name="connsiteX6" fmla="*/ 150863 w 150648"/>
                <a:gd name="connsiteY6" fmla="*/ 230413 h 254856"/>
                <a:gd name="connsiteX7" fmla="*/ 80032 w 150648"/>
                <a:gd name="connsiteY7" fmla="*/ 185105 h 254856"/>
                <a:gd name="connsiteX8" fmla="*/ 22945 w 150648"/>
                <a:gd name="connsiteY8" fmla="*/ 47823 h 25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48" h="254856">
                  <a:moveTo>
                    <a:pt x="22945" y="47823"/>
                  </a:moveTo>
                  <a:cubicBezTo>
                    <a:pt x="22967" y="35529"/>
                    <a:pt x="24160" y="23266"/>
                    <a:pt x="26494" y="11199"/>
                  </a:cubicBezTo>
                  <a:lnTo>
                    <a:pt x="5577" y="-355"/>
                  </a:lnTo>
                  <a:cubicBezTo>
                    <a:pt x="2020" y="15458"/>
                    <a:pt x="223" y="31618"/>
                    <a:pt x="215" y="47823"/>
                  </a:cubicBezTo>
                  <a:cubicBezTo>
                    <a:pt x="132" y="105522"/>
                    <a:pt x="23043" y="160873"/>
                    <a:pt x="63872" y="201643"/>
                  </a:cubicBezTo>
                  <a:cubicBezTo>
                    <a:pt x="88293" y="225875"/>
                    <a:pt x="118106" y="243990"/>
                    <a:pt x="150863" y="254502"/>
                  </a:cubicBezTo>
                  <a:lnTo>
                    <a:pt x="150863" y="230413"/>
                  </a:lnTo>
                  <a:cubicBezTo>
                    <a:pt x="124222" y="220672"/>
                    <a:pt x="100043" y="205207"/>
                    <a:pt x="80032" y="185105"/>
                  </a:cubicBezTo>
                  <a:cubicBezTo>
                    <a:pt x="43522" y="148746"/>
                    <a:pt x="22982" y="99353"/>
                    <a:pt x="22945" y="47823"/>
                  </a:cubicBezTo>
                  <a:close/>
                </a:path>
              </a:pathLst>
            </a:custGeom>
            <a:solidFill>
              <a:srgbClr val="00A0E3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1BE46369-8CF7-41BD-B58E-08FC5D3AC5CA}"/>
                </a:ext>
              </a:extLst>
            </p:cNvPr>
            <p:cNvSpPr/>
            <p:nvPr/>
          </p:nvSpPr>
          <p:spPr>
            <a:xfrm>
              <a:off x="635390" y="4065476"/>
              <a:ext cx="151478" cy="256290"/>
            </a:xfrm>
            <a:custGeom>
              <a:avLst/>
              <a:gdLst>
                <a:gd name="connsiteX0" fmla="*/ 145879 w 151478"/>
                <a:gd name="connsiteY0" fmla="*/ -355 h 256290"/>
                <a:gd name="connsiteX1" fmla="*/ 125113 w 151478"/>
                <a:gd name="connsiteY1" fmla="*/ 11123 h 256290"/>
                <a:gd name="connsiteX2" fmla="*/ 128889 w 151478"/>
                <a:gd name="connsiteY2" fmla="*/ 48880 h 256290"/>
                <a:gd name="connsiteX3" fmla="*/ 71801 w 151478"/>
                <a:gd name="connsiteY3" fmla="*/ 186540 h 256290"/>
                <a:gd name="connsiteX4" fmla="*/ 215 w 151478"/>
                <a:gd name="connsiteY4" fmla="*/ 231848 h 256290"/>
                <a:gd name="connsiteX5" fmla="*/ 215 w 151478"/>
                <a:gd name="connsiteY5" fmla="*/ 255936 h 256290"/>
                <a:gd name="connsiteX6" fmla="*/ 87961 w 151478"/>
                <a:gd name="connsiteY6" fmla="*/ 202473 h 256290"/>
                <a:gd name="connsiteX7" fmla="*/ 151694 w 151478"/>
                <a:gd name="connsiteY7" fmla="*/ 49559 h 256290"/>
                <a:gd name="connsiteX8" fmla="*/ 145879 w 151478"/>
                <a:gd name="connsiteY8" fmla="*/ -355 h 25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78" h="256290">
                  <a:moveTo>
                    <a:pt x="145879" y="-355"/>
                  </a:moveTo>
                  <a:lnTo>
                    <a:pt x="125113" y="11123"/>
                  </a:lnTo>
                  <a:cubicBezTo>
                    <a:pt x="127575" y="23560"/>
                    <a:pt x="128843" y="36201"/>
                    <a:pt x="128889" y="48880"/>
                  </a:cubicBezTo>
                  <a:cubicBezTo>
                    <a:pt x="128957" y="100538"/>
                    <a:pt x="108410" y="150090"/>
                    <a:pt x="71801" y="186540"/>
                  </a:cubicBezTo>
                  <a:cubicBezTo>
                    <a:pt x="51549" y="206702"/>
                    <a:pt x="27105" y="222174"/>
                    <a:pt x="215" y="231848"/>
                  </a:cubicBezTo>
                  <a:lnTo>
                    <a:pt x="215" y="255936"/>
                  </a:lnTo>
                  <a:cubicBezTo>
                    <a:pt x="33297" y="245342"/>
                    <a:pt x="63381" y="227015"/>
                    <a:pt x="87961" y="202473"/>
                  </a:cubicBezTo>
                  <a:cubicBezTo>
                    <a:pt x="128579" y="161930"/>
                    <a:pt x="151497" y="106949"/>
                    <a:pt x="151694" y="49559"/>
                  </a:cubicBezTo>
                  <a:cubicBezTo>
                    <a:pt x="151716" y="32750"/>
                    <a:pt x="149761" y="16001"/>
                    <a:pt x="145879" y="-355"/>
                  </a:cubicBezTo>
                  <a:close/>
                </a:path>
              </a:pathLst>
            </a:custGeom>
            <a:solidFill>
              <a:srgbClr val="00A0E3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: фигура 189">
              <a:extLst>
                <a:ext uri="{FF2B5EF4-FFF2-40B4-BE49-F238E27FC236}">
                  <a16:creationId xmlns:a16="http://schemas.microsoft.com/office/drawing/2014/main" id="{EB5F2401-9AA1-4E46-BC74-2EA389F58F77}"/>
                </a:ext>
              </a:extLst>
            </p:cNvPr>
            <p:cNvSpPr/>
            <p:nvPr/>
          </p:nvSpPr>
          <p:spPr>
            <a:xfrm>
              <a:off x="519327" y="4264151"/>
              <a:ext cx="55048" cy="68414"/>
            </a:xfrm>
            <a:custGeom>
              <a:avLst/>
              <a:gdLst>
                <a:gd name="connsiteX0" fmla="*/ 55264 w 55048"/>
                <a:gd name="connsiteY0" fmla="*/ 49333 h 68414"/>
                <a:gd name="connsiteX1" fmla="*/ 37594 w 55048"/>
                <a:gd name="connsiteY1" fmla="*/ 68060 h 68414"/>
                <a:gd name="connsiteX2" fmla="*/ 215 w 55048"/>
                <a:gd name="connsiteY2" fmla="*/ 68060 h 68414"/>
                <a:gd name="connsiteX3" fmla="*/ 215 w 55048"/>
                <a:gd name="connsiteY3" fmla="*/ -355 h 68414"/>
                <a:gd name="connsiteX4" fmla="*/ 36990 w 55048"/>
                <a:gd name="connsiteY4" fmla="*/ -355 h 68414"/>
                <a:gd name="connsiteX5" fmla="*/ 53829 w 55048"/>
                <a:gd name="connsiteY5" fmla="*/ 16032 h 68414"/>
                <a:gd name="connsiteX6" fmla="*/ 39557 w 55048"/>
                <a:gd name="connsiteY6" fmla="*/ 31814 h 68414"/>
                <a:gd name="connsiteX7" fmla="*/ 55264 w 55048"/>
                <a:gd name="connsiteY7" fmla="*/ 49333 h 68414"/>
                <a:gd name="connsiteX8" fmla="*/ 13128 w 55048"/>
                <a:gd name="connsiteY8" fmla="*/ 26679 h 68414"/>
                <a:gd name="connsiteX9" fmla="*/ 34196 w 55048"/>
                <a:gd name="connsiteY9" fmla="*/ 26679 h 68414"/>
                <a:gd name="connsiteX10" fmla="*/ 40086 w 55048"/>
                <a:gd name="connsiteY10" fmla="*/ 18448 h 68414"/>
                <a:gd name="connsiteX11" fmla="*/ 34196 w 55048"/>
                <a:gd name="connsiteY11" fmla="*/ 10368 h 68414"/>
                <a:gd name="connsiteX12" fmla="*/ 13128 w 55048"/>
                <a:gd name="connsiteY12" fmla="*/ 10368 h 68414"/>
                <a:gd name="connsiteX13" fmla="*/ 34724 w 55048"/>
                <a:gd name="connsiteY13" fmla="*/ 56884 h 68414"/>
                <a:gd name="connsiteX14" fmla="*/ 41294 w 55048"/>
                <a:gd name="connsiteY14" fmla="*/ 47218 h 68414"/>
                <a:gd name="connsiteX15" fmla="*/ 34347 w 55048"/>
                <a:gd name="connsiteY15" fmla="*/ 37100 h 68414"/>
                <a:gd name="connsiteX16" fmla="*/ 13128 w 55048"/>
                <a:gd name="connsiteY16" fmla="*/ 37100 h 68414"/>
                <a:gd name="connsiteX17" fmla="*/ 13128 w 55048"/>
                <a:gd name="connsiteY17" fmla="*/ 56884 h 6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048" h="68414">
                  <a:moveTo>
                    <a:pt x="55264" y="49333"/>
                  </a:moveTo>
                  <a:cubicBezTo>
                    <a:pt x="55264" y="62774"/>
                    <a:pt x="48619" y="68060"/>
                    <a:pt x="37594" y="68060"/>
                  </a:cubicBezTo>
                  <a:lnTo>
                    <a:pt x="215" y="68060"/>
                  </a:lnTo>
                  <a:lnTo>
                    <a:pt x="215" y="-355"/>
                  </a:lnTo>
                  <a:lnTo>
                    <a:pt x="36990" y="-355"/>
                  </a:lnTo>
                  <a:cubicBezTo>
                    <a:pt x="50658" y="-355"/>
                    <a:pt x="53829" y="5988"/>
                    <a:pt x="53829" y="16032"/>
                  </a:cubicBezTo>
                  <a:cubicBezTo>
                    <a:pt x="53829" y="26075"/>
                    <a:pt x="51866" y="30757"/>
                    <a:pt x="39557" y="31814"/>
                  </a:cubicBezTo>
                  <a:cubicBezTo>
                    <a:pt x="52621" y="32116"/>
                    <a:pt x="55264" y="39139"/>
                    <a:pt x="55264" y="49333"/>
                  </a:cubicBezTo>
                  <a:close/>
                  <a:moveTo>
                    <a:pt x="13128" y="26679"/>
                  </a:moveTo>
                  <a:lnTo>
                    <a:pt x="34196" y="26679"/>
                  </a:lnTo>
                  <a:cubicBezTo>
                    <a:pt x="38500" y="26679"/>
                    <a:pt x="40086" y="23583"/>
                    <a:pt x="40086" y="18448"/>
                  </a:cubicBezTo>
                  <a:cubicBezTo>
                    <a:pt x="40086" y="13313"/>
                    <a:pt x="38575" y="10368"/>
                    <a:pt x="34196" y="10368"/>
                  </a:cubicBezTo>
                  <a:lnTo>
                    <a:pt x="13128" y="10368"/>
                  </a:lnTo>
                  <a:close/>
                  <a:moveTo>
                    <a:pt x="34724" y="56884"/>
                  </a:moveTo>
                  <a:cubicBezTo>
                    <a:pt x="39482" y="56884"/>
                    <a:pt x="41294" y="53411"/>
                    <a:pt x="41294" y="47218"/>
                  </a:cubicBezTo>
                  <a:cubicBezTo>
                    <a:pt x="41294" y="41026"/>
                    <a:pt x="39104" y="37100"/>
                    <a:pt x="34347" y="37100"/>
                  </a:cubicBezTo>
                  <a:lnTo>
                    <a:pt x="13128" y="37100"/>
                  </a:lnTo>
                  <a:lnTo>
                    <a:pt x="13128" y="56884"/>
                  </a:lnTo>
                  <a:close/>
                </a:path>
              </a:pathLst>
            </a:custGeom>
            <a:solidFill>
              <a:schemeClr val="tx1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: фигура 190">
              <a:extLst>
                <a:ext uri="{FF2B5EF4-FFF2-40B4-BE49-F238E27FC236}">
                  <a16:creationId xmlns:a16="http://schemas.microsoft.com/office/drawing/2014/main" id="{77A16569-6820-4BCC-848D-6D030CFC7844}"/>
                </a:ext>
              </a:extLst>
            </p:cNvPr>
            <p:cNvSpPr/>
            <p:nvPr/>
          </p:nvSpPr>
          <p:spPr>
            <a:xfrm>
              <a:off x="581021" y="4282576"/>
              <a:ext cx="46666" cy="49989"/>
            </a:xfrm>
            <a:custGeom>
              <a:avLst/>
              <a:gdLst>
                <a:gd name="connsiteX0" fmla="*/ 29589 w 46666"/>
                <a:gd name="connsiteY0" fmla="*/ 49635 h 49989"/>
                <a:gd name="connsiteX1" fmla="*/ 17432 w 46666"/>
                <a:gd name="connsiteY1" fmla="*/ 49635 h 49989"/>
                <a:gd name="connsiteX2" fmla="*/ 17432 w 46666"/>
                <a:gd name="connsiteY2" fmla="*/ 10293 h 49989"/>
                <a:gd name="connsiteX3" fmla="*/ 215 w 46666"/>
                <a:gd name="connsiteY3" fmla="*/ 10293 h 49989"/>
                <a:gd name="connsiteX4" fmla="*/ 215 w 46666"/>
                <a:gd name="connsiteY4" fmla="*/ -355 h 49989"/>
                <a:gd name="connsiteX5" fmla="*/ 46882 w 46666"/>
                <a:gd name="connsiteY5" fmla="*/ -355 h 49989"/>
                <a:gd name="connsiteX6" fmla="*/ 46882 w 46666"/>
                <a:gd name="connsiteY6" fmla="*/ 10293 h 49989"/>
                <a:gd name="connsiteX7" fmla="*/ 29589 w 46666"/>
                <a:gd name="connsiteY7" fmla="*/ 10293 h 4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66" h="49989">
                  <a:moveTo>
                    <a:pt x="29589" y="49635"/>
                  </a:moveTo>
                  <a:lnTo>
                    <a:pt x="17432" y="49635"/>
                  </a:lnTo>
                  <a:lnTo>
                    <a:pt x="17432" y="10293"/>
                  </a:lnTo>
                  <a:lnTo>
                    <a:pt x="215" y="10293"/>
                  </a:lnTo>
                  <a:lnTo>
                    <a:pt x="215" y="-355"/>
                  </a:lnTo>
                  <a:lnTo>
                    <a:pt x="46882" y="-355"/>
                  </a:lnTo>
                  <a:lnTo>
                    <a:pt x="46882" y="10293"/>
                  </a:lnTo>
                  <a:lnTo>
                    <a:pt x="29589" y="10293"/>
                  </a:lnTo>
                  <a:close/>
                </a:path>
              </a:pathLst>
            </a:custGeom>
            <a:solidFill>
              <a:schemeClr val="tx1"/>
            </a:solidFill>
            <a:ln w="7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0396D73A-9067-49C4-8373-C555AA7226D0}"/>
              </a:ext>
            </a:extLst>
          </p:cNvPr>
          <p:cNvSpPr/>
          <p:nvPr/>
        </p:nvSpPr>
        <p:spPr>
          <a:xfrm>
            <a:off x="839788" y="4549970"/>
            <a:ext cx="1059366" cy="42981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Etelka Medium Pro" panose="02000503080000020004" pitchFamily="50" charset="0"/>
              </a:rPr>
              <a:t>3800lm</a:t>
            </a:r>
            <a:endParaRPr lang="ru-RU" sz="1200" dirty="0">
              <a:latin typeface="Etelka Medium Pro" panose="02000503080000020004" pitchFamily="50" charset="0"/>
            </a:endParaRPr>
          </a:p>
          <a:p>
            <a:pPr>
              <a:lnSpc>
                <a:spcPct val="90000"/>
              </a:lnSpc>
            </a:pPr>
            <a:r>
              <a:rPr lang="ru-RU" sz="900" dirty="0">
                <a:latin typeface="Etelka Light Pro" panose="02000503030000020004" pitchFamily="50" charset="0"/>
              </a:rPr>
              <a:t>световой поток</a:t>
            </a:r>
          </a:p>
        </p:txBody>
      </p:sp>
      <p:grpSp>
        <p:nvGrpSpPr>
          <p:cNvPr id="326" name="Группа 325">
            <a:extLst>
              <a:ext uri="{FF2B5EF4-FFF2-40B4-BE49-F238E27FC236}">
                <a16:creationId xmlns:a16="http://schemas.microsoft.com/office/drawing/2014/main" id="{2512D196-AA60-4AF8-8D46-5BA954A3C084}"/>
              </a:ext>
            </a:extLst>
          </p:cNvPr>
          <p:cNvGrpSpPr/>
          <p:nvPr/>
        </p:nvGrpSpPr>
        <p:grpSpPr>
          <a:xfrm>
            <a:off x="345019" y="4549970"/>
            <a:ext cx="426065" cy="426061"/>
            <a:chOff x="354545" y="4497050"/>
            <a:chExt cx="426065" cy="426061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C2B6A45-70C5-4433-A53A-13F14A20EBD7}"/>
                </a:ext>
              </a:extLst>
            </p:cNvPr>
            <p:cNvSpPr txBox="1"/>
            <p:nvPr/>
          </p:nvSpPr>
          <p:spPr>
            <a:xfrm>
              <a:off x="454839" y="4616200"/>
              <a:ext cx="229165" cy="176799"/>
            </a:xfrm>
            <a:custGeom>
              <a:avLst/>
              <a:gdLst/>
              <a:ahLst/>
              <a:cxnLst/>
              <a:rect l="l" t="t" r="r" b="b"/>
              <a:pathLst>
                <a:path w="541858" h="418040">
                  <a:moveTo>
                    <a:pt x="254143" y="112957"/>
                  </a:moveTo>
                  <a:cubicBezTo>
                    <a:pt x="270966" y="112911"/>
                    <a:pt x="285537" y="114407"/>
                    <a:pt x="297856" y="117447"/>
                  </a:cubicBezTo>
                  <a:cubicBezTo>
                    <a:pt x="310176" y="120486"/>
                    <a:pt x="320522" y="125350"/>
                    <a:pt x="328894" y="132037"/>
                  </a:cubicBezTo>
                  <a:cubicBezTo>
                    <a:pt x="344926" y="126332"/>
                    <a:pt x="361987" y="121749"/>
                    <a:pt x="380078" y="118288"/>
                  </a:cubicBezTo>
                  <a:cubicBezTo>
                    <a:pt x="398168" y="114828"/>
                    <a:pt x="415384" y="113051"/>
                    <a:pt x="431727" y="112957"/>
                  </a:cubicBezTo>
                  <a:cubicBezTo>
                    <a:pt x="471965" y="112043"/>
                    <a:pt x="500503" y="121307"/>
                    <a:pt x="517339" y="140750"/>
                  </a:cubicBezTo>
                  <a:cubicBezTo>
                    <a:pt x="534175" y="160193"/>
                    <a:pt x="542341" y="195302"/>
                    <a:pt x="541836" y="246075"/>
                  </a:cubicBezTo>
                  <a:lnTo>
                    <a:pt x="541836" y="405676"/>
                  </a:lnTo>
                  <a:lnTo>
                    <a:pt x="489081" y="405676"/>
                  </a:lnTo>
                  <a:lnTo>
                    <a:pt x="489081" y="252819"/>
                  </a:lnTo>
                  <a:cubicBezTo>
                    <a:pt x="489549" y="216326"/>
                    <a:pt x="484817" y="191809"/>
                    <a:pt x="474883" y="179270"/>
                  </a:cubicBezTo>
                  <a:cubicBezTo>
                    <a:pt x="464949" y="166731"/>
                    <a:pt x="447003" y="160901"/>
                    <a:pt x="421043" y="161779"/>
                  </a:cubicBezTo>
                  <a:cubicBezTo>
                    <a:pt x="412562" y="161720"/>
                    <a:pt x="402254" y="162399"/>
                    <a:pt x="390120" y="163816"/>
                  </a:cubicBezTo>
                  <a:cubicBezTo>
                    <a:pt x="377986" y="165233"/>
                    <a:pt x="365996" y="167738"/>
                    <a:pt x="354150" y="171333"/>
                  </a:cubicBezTo>
                  <a:cubicBezTo>
                    <a:pt x="357272" y="180593"/>
                    <a:pt x="359727" y="191435"/>
                    <a:pt x="361516" y="203857"/>
                  </a:cubicBezTo>
                  <a:cubicBezTo>
                    <a:pt x="363305" y="216279"/>
                    <a:pt x="364217" y="230352"/>
                    <a:pt x="364252" y="246075"/>
                  </a:cubicBezTo>
                  <a:lnTo>
                    <a:pt x="364252" y="405676"/>
                  </a:lnTo>
                  <a:lnTo>
                    <a:pt x="310935" y="405676"/>
                  </a:lnTo>
                  <a:lnTo>
                    <a:pt x="310935" y="252819"/>
                  </a:lnTo>
                  <a:cubicBezTo>
                    <a:pt x="311450" y="216326"/>
                    <a:pt x="306905" y="191809"/>
                    <a:pt x="297299" y="179270"/>
                  </a:cubicBezTo>
                  <a:cubicBezTo>
                    <a:pt x="287693" y="166731"/>
                    <a:pt x="269934" y="160901"/>
                    <a:pt x="244022" y="161779"/>
                  </a:cubicBezTo>
                  <a:cubicBezTo>
                    <a:pt x="234299" y="161791"/>
                    <a:pt x="224365" y="162470"/>
                    <a:pt x="214221" y="163816"/>
                  </a:cubicBezTo>
                  <a:cubicBezTo>
                    <a:pt x="204076" y="165163"/>
                    <a:pt x="194704" y="167106"/>
                    <a:pt x="186106" y="169647"/>
                  </a:cubicBezTo>
                  <a:lnTo>
                    <a:pt x="186106" y="405676"/>
                  </a:lnTo>
                  <a:lnTo>
                    <a:pt x="133351" y="405676"/>
                  </a:lnTo>
                  <a:lnTo>
                    <a:pt x="133351" y="136526"/>
                  </a:lnTo>
                  <a:cubicBezTo>
                    <a:pt x="150130" y="129407"/>
                    <a:pt x="169340" y="123725"/>
                    <a:pt x="190983" y="119481"/>
                  </a:cubicBezTo>
                  <a:cubicBezTo>
                    <a:pt x="212625" y="115237"/>
                    <a:pt x="233679" y="113063"/>
                    <a:pt x="254143" y="112957"/>
                  </a:cubicBezTo>
                  <a:close/>
                  <a:moveTo>
                    <a:pt x="1" y="0"/>
                  </a:moveTo>
                  <a:lnTo>
                    <a:pt x="52756" y="0"/>
                  </a:lnTo>
                  <a:lnTo>
                    <a:pt x="52756" y="329262"/>
                  </a:lnTo>
                  <a:cubicBezTo>
                    <a:pt x="52627" y="342677"/>
                    <a:pt x="54430" y="354196"/>
                    <a:pt x="58165" y="363818"/>
                  </a:cubicBezTo>
                  <a:cubicBezTo>
                    <a:pt x="61900" y="373440"/>
                    <a:pt x="68339" y="383273"/>
                    <a:pt x="77483" y="393317"/>
                  </a:cubicBezTo>
                  <a:lnTo>
                    <a:pt x="32552" y="418040"/>
                  </a:lnTo>
                  <a:cubicBezTo>
                    <a:pt x="21620" y="407200"/>
                    <a:pt x="13458" y="395166"/>
                    <a:pt x="8068" y="381939"/>
                  </a:cubicBezTo>
                  <a:cubicBezTo>
                    <a:pt x="2678" y="368711"/>
                    <a:pt x="-11" y="351902"/>
                    <a:pt x="1" y="331510"/>
                  </a:cubicBezTo>
                  <a:close/>
                </a:path>
              </a:pathLst>
            </a:custGeom>
            <a:solidFill>
              <a:srgbClr val="00A0E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900" dirty="0">
                <a:solidFill>
                  <a:srgbClr val="83D0F5"/>
                </a:solidFill>
                <a:latin typeface="Etelka Text Pro" panose="02000503030000020004" pitchFamily="50" charset="0"/>
              </a:endParaRPr>
            </a:p>
          </p:txBody>
        </p:sp>
        <p:sp>
          <p:nvSpPr>
            <p:cNvPr id="323" name="Полилиния: фигура 322">
              <a:extLst>
                <a:ext uri="{FF2B5EF4-FFF2-40B4-BE49-F238E27FC236}">
                  <a16:creationId xmlns:a16="http://schemas.microsoft.com/office/drawing/2014/main" id="{E8D52DD2-D8D5-4CE1-8232-069DEF164715}"/>
                </a:ext>
              </a:extLst>
            </p:cNvPr>
            <p:cNvSpPr/>
            <p:nvPr/>
          </p:nvSpPr>
          <p:spPr>
            <a:xfrm>
              <a:off x="354545" y="4497050"/>
              <a:ext cx="426065" cy="426061"/>
            </a:xfrm>
            <a:custGeom>
              <a:avLst/>
              <a:gdLst>
                <a:gd name="connsiteX0" fmla="*/ 94983 w 194502"/>
                <a:gd name="connsiteY0" fmla="*/ -155 h 194500"/>
                <a:gd name="connsiteX1" fmla="*/ -2269 w 194502"/>
                <a:gd name="connsiteY1" fmla="*/ 97096 h 194500"/>
                <a:gd name="connsiteX2" fmla="*/ 94983 w 194502"/>
                <a:gd name="connsiteY2" fmla="*/ 194346 h 194500"/>
                <a:gd name="connsiteX3" fmla="*/ 192233 w 194502"/>
                <a:gd name="connsiteY3" fmla="*/ 97096 h 194500"/>
                <a:gd name="connsiteX4" fmla="*/ 94983 w 194502"/>
                <a:gd name="connsiteY4" fmla="*/ -155 h 194500"/>
                <a:gd name="connsiteX5" fmla="*/ 94983 w 194502"/>
                <a:gd name="connsiteY5" fmla="*/ 185583 h 194500"/>
                <a:gd name="connsiteX6" fmla="*/ 6495 w 194502"/>
                <a:gd name="connsiteY6" fmla="*/ 97096 h 194500"/>
                <a:gd name="connsiteX7" fmla="*/ 94983 w 194502"/>
                <a:gd name="connsiteY7" fmla="*/ 8609 h 194500"/>
                <a:gd name="connsiteX8" fmla="*/ 183468 w 194502"/>
                <a:gd name="connsiteY8" fmla="*/ 97096 h 194500"/>
                <a:gd name="connsiteX9" fmla="*/ 94983 w 194502"/>
                <a:gd name="connsiteY9" fmla="*/ 185583 h 19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502" h="194500">
                  <a:moveTo>
                    <a:pt x="94983" y="-155"/>
                  </a:moveTo>
                  <a:cubicBezTo>
                    <a:pt x="41261" y="-155"/>
                    <a:pt x="-2269" y="43384"/>
                    <a:pt x="-2269" y="97096"/>
                  </a:cubicBezTo>
                  <a:cubicBezTo>
                    <a:pt x="-2269" y="150807"/>
                    <a:pt x="41261" y="194346"/>
                    <a:pt x="94983" y="194346"/>
                  </a:cubicBezTo>
                  <a:cubicBezTo>
                    <a:pt x="148703" y="194346"/>
                    <a:pt x="192233" y="150807"/>
                    <a:pt x="192233" y="97096"/>
                  </a:cubicBezTo>
                  <a:cubicBezTo>
                    <a:pt x="192138" y="43403"/>
                    <a:pt x="148703" y="-107"/>
                    <a:pt x="94983" y="-155"/>
                  </a:cubicBezTo>
                  <a:moveTo>
                    <a:pt x="94983" y="185583"/>
                  </a:moveTo>
                  <a:cubicBezTo>
                    <a:pt x="46119" y="185583"/>
                    <a:pt x="6495" y="145969"/>
                    <a:pt x="6495" y="97096"/>
                  </a:cubicBezTo>
                  <a:cubicBezTo>
                    <a:pt x="6495" y="48223"/>
                    <a:pt x="46119" y="8609"/>
                    <a:pt x="94983" y="8609"/>
                  </a:cubicBezTo>
                  <a:cubicBezTo>
                    <a:pt x="143845" y="8609"/>
                    <a:pt x="183468" y="48223"/>
                    <a:pt x="183468" y="97096"/>
                  </a:cubicBezTo>
                  <a:cubicBezTo>
                    <a:pt x="183373" y="145940"/>
                    <a:pt x="143845" y="185526"/>
                    <a:pt x="94983" y="185583"/>
                  </a:cubicBezTo>
                  <a:close/>
                </a:path>
              </a:pathLst>
            </a:custGeom>
            <a:solidFill>
              <a:srgbClr val="00A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A52F9DA6-CCC4-41FF-996D-5C8568517D3A}"/>
              </a:ext>
            </a:extLst>
          </p:cNvPr>
          <p:cNvSpPr/>
          <p:nvPr/>
        </p:nvSpPr>
        <p:spPr>
          <a:xfrm>
            <a:off x="844718" y="5240465"/>
            <a:ext cx="1006289" cy="4160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Etelka Medium Pro" panose="02000503080000020004" pitchFamily="50" charset="0"/>
              </a:rPr>
              <a:t>Ra &gt; 80</a:t>
            </a:r>
            <a:endParaRPr lang="ru-RU" sz="1200" dirty="0">
              <a:latin typeface="Etelka Medium Pro" panose="02000503080000020004" pitchFamily="50" charset="0"/>
            </a:endParaRPr>
          </a:p>
          <a:p>
            <a:pPr>
              <a:lnSpc>
                <a:spcPct val="90000"/>
              </a:lnSpc>
            </a:pPr>
            <a:r>
              <a:rPr lang="ru-RU" sz="900" dirty="0">
                <a:latin typeface="Etelka Light Pro" panose="02000503030000020004" pitchFamily="50" charset="0"/>
              </a:rPr>
              <a:t>индекс цветопередачи</a:t>
            </a:r>
          </a:p>
        </p:txBody>
      </p:sp>
      <p:grpSp>
        <p:nvGrpSpPr>
          <p:cNvPr id="339" name="Группа 338">
            <a:extLst>
              <a:ext uri="{FF2B5EF4-FFF2-40B4-BE49-F238E27FC236}">
                <a16:creationId xmlns:a16="http://schemas.microsoft.com/office/drawing/2014/main" id="{B72EE547-186D-47C9-BD05-43F33D8CD8D1}"/>
              </a:ext>
            </a:extLst>
          </p:cNvPr>
          <p:cNvGrpSpPr/>
          <p:nvPr/>
        </p:nvGrpSpPr>
        <p:grpSpPr>
          <a:xfrm>
            <a:off x="332934" y="5232616"/>
            <a:ext cx="431711" cy="431711"/>
            <a:chOff x="332934" y="5229314"/>
            <a:chExt cx="431711" cy="431711"/>
          </a:xfrm>
        </p:grpSpPr>
        <p:sp>
          <p:nvSpPr>
            <p:cNvPr id="298" name="Полилиния: фигура 297">
              <a:extLst>
                <a:ext uri="{FF2B5EF4-FFF2-40B4-BE49-F238E27FC236}">
                  <a16:creationId xmlns:a16="http://schemas.microsoft.com/office/drawing/2014/main" id="{3C184A6B-A5F4-4C0E-BC3B-6ED79213B619}"/>
                </a:ext>
              </a:extLst>
            </p:cNvPr>
            <p:cNvSpPr/>
            <p:nvPr/>
          </p:nvSpPr>
          <p:spPr>
            <a:xfrm>
              <a:off x="332934" y="5229314"/>
              <a:ext cx="431711" cy="431711"/>
            </a:xfrm>
            <a:custGeom>
              <a:avLst/>
              <a:gdLst>
                <a:gd name="connsiteX0" fmla="*/ 358833 w 438116"/>
                <a:gd name="connsiteY0" fmla="*/ 78787 h 438116"/>
                <a:gd name="connsiteX1" fmla="*/ 220172 w 438116"/>
                <a:gd name="connsiteY1" fmla="*/ 21360 h 438116"/>
                <a:gd name="connsiteX2" fmla="*/ 81511 w 438116"/>
                <a:gd name="connsiteY2" fmla="*/ 78787 h 438116"/>
                <a:gd name="connsiteX3" fmla="*/ 24008 w 438116"/>
                <a:gd name="connsiteY3" fmla="*/ 217448 h 438116"/>
                <a:gd name="connsiteX4" fmla="*/ 81739 w 438116"/>
                <a:gd name="connsiteY4" fmla="*/ 356032 h 438116"/>
                <a:gd name="connsiteX5" fmla="*/ 220400 w 438116"/>
                <a:gd name="connsiteY5" fmla="*/ 413459 h 438116"/>
                <a:gd name="connsiteX6" fmla="*/ 359061 w 438116"/>
                <a:gd name="connsiteY6" fmla="*/ 356032 h 438116"/>
                <a:gd name="connsiteX7" fmla="*/ 416488 w 438116"/>
                <a:gd name="connsiteY7" fmla="*/ 217371 h 438116"/>
                <a:gd name="connsiteX8" fmla="*/ 359061 w 438116"/>
                <a:gd name="connsiteY8" fmla="*/ 78711 h 438116"/>
                <a:gd name="connsiteX9" fmla="*/ 220172 w 438116"/>
                <a:gd name="connsiteY9" fmla="*/ -1459 h 438116"/>
                <a:gd name="connsiteX10" fmla="*/ 375034 w 438116"/>
                <a:gd name="connsiteY10" fmla="*/ 62662 h 438116"/>
                <a:gd name="connsiteX11" fmla="*/ 439230 w 438116"/>
                <a:gd name="connsiteY11" fmla="*/ 217600 h 438116"/>
                <a:gd name="connsiteX12" fmla="*/ 375034 w 438116"/>
                <a:gd name="connsiteY12" fmla="*/ 372462 h 438116"/>
                <a:gd name="connsiteX13" fmla="*/ 220172 w 438116"/>
                <a:gd name="connsiteY13" fmla="*/ 436658 h 438116"/>
                <a:gd name="connsiteX14" fmla="*/ 65233 w 438116"/>
                <a:gd name="connsiteY14" fmla="*/ 372462 h 438116"/>
                <a:gd name="connsiteX15" fmla="*/ 1114 w 438116"/>
                <a:gd name="connsiteY15" fmla="*/ 217600 h 438116"/>
                <a:gd name="connsiteX16" fmla="*/ 65233 w 438116"/>
                <a:gd name="connsiteY16" fmla="*/ 62662 h 438116"/>
                <a:gd name="connsiteX17" fmla="*/ 220172 w 438116"/>
                <a:gd name="connsiteY17" fmla="*/ -1459 h 43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116" h="438116">
                  <a:moveTo>
                    <a:pt x="358833" y="78787"/>
                  </a:moveTo>
                  <a:cubicBezTo>
                    <a:pt x="322095" y="41972"/>
                    <a:pt x="272199" y="21284"/>
                    <a:pt x="220172" y="21360"/>
                  </a:cubicBezTo>
                  <a:cubicBezTo>
                    <a:pt x="168145" y="21284"/>
                    <a:pt x="118249" y="41972"/>
                    <a:pt x="81511" y="78787"/>
                  </a:cubicBezTo>
                  <a:cubicBezTo>
                    <a:pt x="44621" y="115524"/>
                    <a:pt x="23932" y="165421"/>
                    <a:pt x="24008" y="217448"/>
                  </a:cubicBezTo>
                  <a:cubicBezTo>
                    <a:pt x="24008" y="269474"/>
                    <a:pt x="44849" y="319371"/>
                    <a:pt x="81739" y="356032"/>
                  </a:cubicBezTo>
                  <a:cubicBezTo>
                    <a:pt x="118477" y="392846"/>
                    <a:pt x="168374" y="413535"/>
                    <a:pt x="220400" y="413459"/>
                  </a:cubicBezTo>
                  <a:cubicBezTo>
                    <a:pt x="272426" y="413459"/>
                    <a:pt x="322323" y="392846"/>
                    <a:pt x="359061" y="356032"/>
                  </a:cubicBezTo>
                  <a:cubicBezTo>
                    <a:pt x="395875" y="319295"/>
                    <a:pt x="416564" y="269398"/>
                    <a:pt x="416488" y="217371"/>
                  </a:cubicBezTo>
                  <a:cubicBezTo>
                    <a:pt x="416564" y="165345"/>
                    <a:pt x="395875" y="115448"/>
                    <a:pt x="359061" y="78711"/>
                  </a:cubicBezTo>
                  <a:moveTo>
                    <a:pt x="220172" y="-1459"/>
                  </a:moveTo>
                  <a:cubicBezTo>
                    <a:pt x="278283" y="-1535"/>
                    <a:pt x="334037" y="21512"/>
                    <a:pt x="375034" y="62662"/>
                  </a:cubicBezTo>
                  <a:cubicBezTo>
                    <a:pt x="416183" y="103734"/>
                    <a:pt x="439306" y="159488"/>
                    <a:pt x="439230" y="217600"/>
                  </a:cubicBezTo>
                  <a:cubicBezTo>
                    <a:pt x="439306" y="275710"/>
                    <a:pt x="416183" y="331464"/>
                    <a:pt x="375034" y="372462"/>
                  </a:cubicBezTo>
                  <a:cubicBezTo>
                    <a:pt x="334037" y="413611"/>
                    <a:pt x="278283" y="436734"/>
                    <a:pt x="220172" y="436658"/>
                  </a:cubicBezTo>
                  <a:cubicBezTo>
                    <a:pt x="162061" y="436734"/>
                    <a:pt x="106307" y="413611"/>
                    <a:pt x="65233" y="372462"/>
                  </a:cubicBezTo>
                  <a:cubicBezTo>
                    <a:pt x="24085" y="331464"/>
                    <a:pt x="1038" y="275710"/>
                    <a:pt x="1114" y="217600"/>
                  </a:cubicBezTo>
                  <a:cubicBezTo>
                    <a:pt x="1038" y="159488"/>
                    <a:pt x="24085" y="103734"/>
                    <a:pt x="65233" y="62662"/>
                  </a:cubicBezTo>
                  <a:cubicBezTo>
                    <a:pt x="106307" y="21512"/>
                    <a:pt x="162061" y="-1535"/>
                    <a:pt x="220172" y="-1459"/>
                  </a:cubicBezTo>
                </a:path>
              </a:pathLst>
            </a:custGeom>
            <a:solidFill>
              <a:srgbClr val="00A0E3"/>
            </a:solidFill>
            <a:ln w="7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grpSp>
          <p:nvGrpSpPr>
            <p:cNvPr id="338" name="Группа 337">
              <a:extLst>
                <a:ext uri="{FF2B5EF4-FFF2-40B4-BE49-F238E27FC236}">
                  <a16:creationId xmlns:a16="http://schemas.microsoft.com/office/drawing/2014/main" id="{90B83ABC-466A-4E34-9D3E-5ACEE045878B}"/>
                </a:ext>
              </a:extLst>
            </p:cNvPr>
            <p:cNvGrpSpPr/>
            <p:nvPr/>
          </p:nvGrpSpPr>
          <p:grpSpPr>
            <a:xfrm>
              <a:off x="409529" y="5282275"/>
              <a:ext cx="291696" cy="313603"/>
              <a:chOff x="409529" y="5282275"/>
              <a:chExt cx="291696" cy="313603"/>
            </a:xfrm>
          </p:grpSpPr>
          <p:grpSp>
            <p:nvGrpSpPr>
              <p:cNvPr id="319" name="Группа 318">
                <a:extLst>
                  <a:ext uri="{FF2B5EF4-FFF2-40B4-BE49-F238E27FC236}">
                    <a16:creationId xmlns:a16="http://schemas.microsoft.com/office/drawing/2014/main" id="{91520FAA-B10A-492B-B273-8CB5D9A28EBB}"/>
                  </a:ext>
                </a:extLst>
              </p:cNvPr>
              <p:cNvGrpSpPr/>
              <p:nvPr/>
            </p:nvGrpSpPr>
            <p:grpSpPr>
              <a:xfrm>
                <a:off x="427505" y="5512302"/>
                <a:ext cx="249341" cy="83576"/>
                <a:chOff x="427505" y="5512302"/>
                <a:chExt cx="249341" cy="83576"/>
              </a:xfrm>
            </p:grpSpPr>
            <p:sp>
              <p:nvSpPr>
                <p:cNvPr id="299" name="Полилиния: фигура 298">
                  <a:extLst>
                    <a:ext uri="{FF2B5EF4-FFF2-40B4-BE49-F238E27FC236}">
                      <a16:creationId xmlns:a16="http://schemas.microsoft.com/office/drawing/2014/main" id="{58BB9584-5CD6-4F93-B204-1536C4E4FC9D}"/>
                    </a:ext>
                  </a:extLst>
                </p:cNvPr>
                <p:cNvSpPr/>
                <p:nvPr/>
              </p:nvSpPr>
              <p:spPr>
                <a:xfrm>
                  <a:off x="427505" y="5512302"/>
                  <a:ext cx="33871" cy="34000"/>
                </a:xfrm>
                <a:custGeom>
                  <a:avLst/>
                  <a:gdLst>
                    <a:gd name="connsiteX0" fmla="*/ 34935 w 33871"/>
                    <a:gd name="connsiteY0" fmla="*/ 13814 h 34000"/>
                    <a:gd name="connsiteX1" fmla="*/ 31056 w 33871"/>
                    <a:gd name="connsiteY1" fmla="*/ 4914 h 34000"/>
                    <a:gd name="connsiteX2" fmla="*/ 30599 w 33871"/>
                    <a:gd name="connsiteY2" fmla="*/ 4382 h 34000"/>
                    <a:gd name="connsiteX3" fmla="*/ 6944 w 33871"/>
                    <a:gd name="connsiteY3" fmla="*/ 2557 h 34000"/>
                    <a:gd name="connsiteX4" fmla="*/ 1240 w 33871"/>
                    <a:gd name="connsiteY4" fmla="*/ 17313 h 34000"/>
                    <a:gd name="connsiteX5" fmla="*/ 5119 w 33871"/>
                    <a:gd name="connsiteY5" fmla="*/ 26136 h 34000"/>
                    <a:gd name="connsiteX6" fmla="*/ 5652 w 33871"/>
                    <a:gd name="connsiteY6" fmla="*/ 26744 h 34000"/>
                    <a:gd name="connsiteX7" fmla="*/ 5652 w 33871"/>
                    <a:gd name="connsiteY7" fmla="*/ 26744 h 34000"/>
                    <a:gd name="connsiteX8" fmla="*/ 29155 w 33871"/>
                    <a:gd name="connsiteY8" fmla="*/ 28493 h 34000"/>
                    <a:gd name="connsiteX9" fmla="*/ 29155 w 33871"/>
                    <a:gd name="connsiteY9" fmla="*/ 28493 h 34000"/>
                    <a:gd name="connsiteX10" fmla="*/ 34859 w 33871"/>
                    <a:gd name="connsiteY10" fmla="*/ 13738 h 3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871" h="34000">
                      <a:moveTo>
                        <a:pt x="34935" y="13814"/>
                      </a:moveTo>
                      <a:cubicBezTo>
                        <a:pt x="34555" y="10543"/>
                        <a:pt x="33186" y="7424"/>
                        <a:pt x="31056" y="4914"/>
                      </a:cubicBezTo>
                      <a:lnTo>
                        <a:pt x="30599" y="4382"/>
                      </a:lnTo>
                      <a:cubicBezTo>
                        <a:pt x="24591" y="-2616"/>
                        <a:pt x="14018" y="-3452"/>
                        <a:pt x="6944" y="2557"/>
                      </a:cubicBezTo>
                      <a:cubicBezTo>
                        <a:pt x="2685" y="6208"/>
                        <a:pt x="555" y="11760"/>
                        <a:pt x="1240" y="17313"/>
                      </a:cubicBezTo>
                      <a:cubicBezTo>
                        <a:pt x="1620" y="20584"/>
                        <a:pt x="2989" y="23625"/>
                        <a:pt x="5119" y="26136"/>
                      </a:cubicBezTo>
                      <a:lnTo>
                        <a:pt x="5652" y="26744"/>
                      </a:lnTo>
                      <a:lnTo>
                        <a:pt x="5652" y="26744"/>
                      </a:lnTo>
                      <a:cubicBezTo>
                        <a:pt x="11660" y="33742"/>
                        <a:pt x="22157" y="34503"/>
                        <a:pt x="29155" y="28493"/>
                      </a:cubicBezTo>
                      <a:cubicBezTo>
                        <a:pt x="29155" y="28493"/>
                        <a:pt x="29155" y="28493"/>
                        <a:pt x="29155" y="28493"/>
                      </a:cubicBezTo>
                      <a:cubicBezTo>
                        <a:pt x="33414" y="24843"/>
                        <a:pt x="35544" y="19290"/>
                        <a:pt x="34859" y="13738"/>
                      </a:cubicBezTo>
                      <a:close/>
                    </a:path>
                  </a:pathLst>
                </a:custGeom>
                <a:solidFill>
                  <a:srgbClr val="832081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0" name="Полилиния: фигура 299">
                  <a:extLst>
                    <a:ext uri="{FF2B5EF4-FFF2-40B4-BE49-F238E27FC236}">
                      <a16:creationId xmlns:a16="http://schemas.microsoft.com/office/drawing/2014/main" id="{2DA42E52-9913-4110-B745-9273091797C9}"/>
                    </a:ext>
                  </a:extLst>
                </p:cNvPr>
                <p:cNvSpPr/>
                <p:nvPr/>
              </p:nvSpPr>
              <p:spPr>
                <a:xfrm>
                  <a:off x="458170" y="5539699"/>
                  <a:ext cx="33959" cy="33535"/>
                </a:xfrm>
                <a:custGeom>
                  <a:avLst/>
                  <a:gdLst>
                    <a:gd name="connsiteX0" fmla="*/ 34848 w 33959"/>
                    <a:gd name="connsiteY0" fmla="*/ 13191 h 33535"/>
                    <a:gd name="connsiteX1" fmla="*/ 27242 w 33959"/>
                    <a:gd name="connsiteY1" fmla="*/ 1096 h 33535"/>
                    <a:gd name="connsiteX2" fmla="*/ 26633 w 33959"/>
                    <a:gd name="connsiteY2" fmla="*/ 1096 h 33535"/>
                    <a:gd name="connsiteX3" fmla="*/ 3814 w 33959"/>
                    <a:gd name="connsiteY3" fmla="*/ 5964 h 33535"/>
                    <a:gd name="connsiteX4" fmla="*/ 1229 w 33959"/>
                    <a:gd name="connsiteY4" fmla="*/ 17145 h 33535"/>
                    <a:gd name="connsiteX5" fmla="*/ 8835 w 33959"/>
                    <a:gd name="connsiteY5" fmla="*/ 29087 h 33535"/>
                    <a:gd name="connsiteX6" fmla="*/ 9595 w 33959"/>
                    <a:gd name="connsiteY6" fmla="*/ 29543 h 33535"/>
                    <a:gd name="connsiteX7" fmla="*/ 9595 w 33959"/>
                    <a:gd name="connsiteY7" fmla="*/ 29543 h 33535"/>
                    <a:gd name="connsiteX8" fmla="*/ 32414 w 33959"/>
                    <a:gd name="connsiteY8" fmla="*/ 24600 h 33535"/>
                    <a:gd name="connsiteX9" fmla="*/ 34924 w 33959"/>
                    <a:gd name="connsiteY9" fmla="*/ 13494 h 3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959" h="33535">
                      <a:moveTo>
                        <a:pt x="34848" y="13191"/>
                      </a:moveTo>
                      <a:cubicBezTo>
                        <a:pt x="34315" y="8246"/>
                        <a:pt x="31501" y="3758"/>
                        <a:pt x="27242" y="1096"/>
                      </a:cubicBezTo>
                      <a:lnTo>
                        <a:pt x="26633" y="1096"/>
                      </a:lnTo>
                      <a:cubicBezTo>
                        <a:pt x="18951" y="-3696"/>
                        <a:pt x="8911" y="-1566"/>
                        <a:pt x="3814" y="5964"/>
                      </a:cubicBezTo>
                      <a:cubicBezTo>
                        <a:pt x="1684" y="9311"/>
                        <a:pt x="772" y="13266"/>
                        <a:pt x="1229" y="17145"/>
                      </a:cubicBezTo>
                      <a:cubicBezTo>
                        <a:pt x="1837" y="22089"/>
                        <a:pt x="4651" y="26425"/>
                        <a:pt x="8835" y="29087"/>
                      </a:cubicBezTo>
                      <a:lnTo>
                        <a:pt x="9595" y="29543"/>
                      </a:lnTo>
                      <a:lnTo>
                        <a:pt x="9595" y="29543"/>
                      </a:lnTo>
                      <a:cubicBezTo>
                        <a:pt x="17278" y="34335"/>
                        <a:pt x="27393" y="32130"/>
                        <a:pt x="32414" y="24600"/>
                      </a:cubicBezTo>
                      <a:cubicBezTo>
                        <a:pt x="34544" y="21329"/>
                        <a:pt x="35456" y="17373"/>
                        <a:pt x="34924" y="13494"/>
                      </a:cubicBezTo>
                      <a:close/>
                    </a:path>
                  </a:pathLst>
                </a:custGeom>
                <a:solidFill>
                  <a:srgbClr val="27348B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1" name="Полилиния: фигура 300">
                  <a:extLst>
                    <a:ext uri="{FF2B5EF4-FFF2-40B4-BE49-F238E27FC236}">
                      <a16:creationId xmlns:a16="http://schemas.microsoft.com/office/drawing/2014/main" id="{8B308F2D-AFD0-47AF-BAA6-53AF2B4219A5}"/>
                    </a:ext>
                  </a:extLst>
                </p:cNvPr>
                <p:cNvSpPr/>
                <p:nvPr/>
              </p:nvSpPr>
              <p:spPr>
                <a:xfrm>
                  <a:off x="494696" y="5556525"/>
                  <a:ext cx="34098" cy="33414"/>
                </a:xfrm>
                <a:custGeom>
                  <a:avLst/>
                  <a:gdLst>
                    <a:gd name="connsiteX0" fmla="*/ 35212 w 34098"/>
                    <a:gd name="connsiteY0" fmla="*/ 13326 h 33414"/>
                    <a:gd name="connsiteX1" fmla="*/ 23346 w 34098"/>
                    <a:gd name="connsiteY1" fmla="*/ -745 h 33414"/>
                    <a:gd name="connsiteX2" fmla="*/ 22738 w 34098"/>
                    <a:gd name="connsiteY2" fmla="*/ -745 h 33414"/>
                    <a:gd name="connsiteX3" fmla="*/ 1821 w 34098"/>
                    <a:gd name="connsiteY3" fmla="*/ 10436 h 33414"/>
                    <a:gd name="connsiteX4" fmla="*/ 1213 w 34098"/>
                    <a:gd name="connsiteY4" fmla="*/ 17357 h 33414"/>
                    <a:gd name="connsiteX5" fmla="*/ 12926 w 34098"/>
                    <a:gd name="connsiteY5" fmla="*/ 31277 h 33414"/>
                    <a:gd name="connsiteX6" fmla="*/ 12926 w 34098"/>
                    <a:gd name="connsiteY6" fmla="*/ 31277 h 33414"/>
                    <a:gd name="connsiteX7" fmla="*/ 13762 w 34098"/>
                    <a:gd name="connsiteY7" fmla="*/ 31277 h 33414"/>
                    <a:gd name="connsiteX8" fmla="*/ 13762 w 34098"/>
                    <a:gd name="connsiteY8" fmla="*/ 31277 h 33414"/>
                    <a:gd name="connsiteX9" fmla="*/ 34528 w 34098"/>
                    <a:gd name="connsiteY9" fmla="*/ 20020 h 33414"/>
                    <a:gd name="connsiteX10" fmla="*/ 35060 w 34098"/>
                    <a:gd name="connsiteY10" fmla="*/ 13174 h 33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098" h="33414">
                      <a:moveTo>
                        <a:pt x="35212" y="13326"/>
                      </a:moveTo>
                      <a:cubicBezTo>
                        <a:pt x="34376" y="6709"/>
                        <a:pt x="29736" y="1156"/>
                        <a:pt x="23346" y="-745"/>
                      </a:cubicBezTo>
                      <a:lnTo>
                        <a:pt x="22738" y="-745"/>
                      </a:lnTo>
                      <a:cubicBezTo>
                        <a:pt x="13838" y="-3408"/>
                        <a:pt x="4559" y="1612"/>
                        <a:pt x="1821" y="10436"/>
                      </a:cubicBezTo>
                      <a:cubicBezTo>
                        <a:pt x="1136" y="12717"/>
                        <a:pt x="984" y="14999"/>
                        <a:pt x="1213" y="17357"/>
                      </a:cubicBezTo>
                      <a:cubicBezTo>
                        <a:pt x="2049" y="23899"/>
                        <a:pt x="6613" y="29375"/>
                        <a:pt x="12926" y="31277"/>
                      </a:cubicBezTo>
                      <a:lnTo>
                        <a:pt x="12926" y="31277"/>
                      </a:lnTo>
                      <a:lnTo>
                        <a:pt x="13762" y="31277"/>
                      </a:lnTo>
                      <a:lnTo>
                        <a:pt x="13762" y="31277"/>
                      </a:lnTo>
                      <a:cubicBezTo>
                        <a:pt x="22586" y="33862"/>
                        <a:pt x="31865" y="28842"/>
                        <a:pt x="34528" y="20020"/>
                      </a:cubicBezTo>
                      <a:cubicBezTo>
                        <a:pt x="35136" y="17814"/>
                        <a:pt x="35364" y="15455"/>
                        <a:pt x="35060" y="13174"/>
                      </a:cubicBezTo>
                      <a:close/>
                    </a:path>
                  </a:pathLst>
                </a:custGeom>
                <a:solidFill>
                  <a:srgbClr val="005CA9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2" name="Полилиния: фигура 301">
                  <a:extLst>
                    <a:ext uri="{FF2B5EF4-FFF2-40B4-BE49-F238E27FC236}">
                      <a16:creationId xmlns:a16="http://schemas.microsoft.com/office/drawing/2014/main" id="{5FE3AB65-CD83-40E7-95F0-B5A236B58D7F}"/>
                    </a:ext>
                  </a:extLst>
                </p:cNvPr>
                <p:cNvSpPr/>
                <p:nvPr/>
              </p:nvSpPr>
              <p:spPr>
                <a:xfrm>
                  <a:off x="534746" y="5562411"/>
                  <a:ext cx="34209" cy="33467"/>
                </a:xfrm>
                <a:custGeom>
                  <a:avLst/>
                  <a:gdLst>
                    <a:gd name="connsiteX0" fmla="*/ 35323 w 34209"/>
                    <a:gd name="connsiteY0" fmla="*/ 13298 h 33467"/>
                    <a:gd name="connsiteX1" fmla="*/ 18665 w 34209"/>
                    <a:gd name="connsiteY1" fmla="*/ -1459 h 33467"/>
                    <a:gd name="connsiteX2" fmla="*/ 17980 w 34209"/>
                    <a:gd name="connsiteY2" fmla="*/ -1459 h 33467"/>
                    <a:gd name="connsiteX3" fmla="*/ 1170 w 34209"/>
                    <a:gd name="connsiteY3" fmla="*/ 15274 h 33467"/>
                    <a:gd name="connsiteX4" fmla="*/ 1170 w 34209"/>
                    <a:gd name="connsiteY4" fmla="*/ 17404 h 33467"/>
                    <a:gd name="connsiteX5" fmla="*/ 17524 w 34209"/>
                    <a:gd name="connsiteY5" fmla="*/ 32008 h 33467"/>
                    <a:gd name="connsiteX6" fmla="*/ 18665 w 34209"/>
                    <a:gd name="connsiteY6" fmla="*/ 32008 h 33467"/>
                    <a:gd name="connsiteX7" fmla="*/ 35247 w 34209"/>
                    <a:gd name="connsiteY7" fmla="*/ 15427 h 33467"/>
                    <a:gd name="connsiteX8" fmla="*/ 35247 w 34209"/>
                    <a:gd name="connsiteY8" fmla="*/ 15350 h 33467"/>
                    <a:gd name="connsiteX9" fmla="*/ 35247 w 34209"/>
                    <a:gd name="connsiteY9" fmla="*/ 13298 h 33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09" h="33467">
                      <a:moveTo>
                        <a:pt x="35323" y="13298"/>
                      </a:moveTo>
                      <a:cubicBezTo>
                        <a:pt x="34258" y="4854"/>
                        <a:pt x="27107" y="-1459"/>
                        <a:pt x="18665" y="-1459"/>
                      </a:cubicBezTo>
                      <a:lnTo>
                        <a:pt x="17980" y="-1459"/>
                      </a:lnTo>
                      <a:cubicBezTo>
                        <a:pt x="8776" y="-1383"/>
                        <a:pt x="1246" y="6071"/>
                        <a:pt x="1170" y="15274"/>
                      </a:cubicBezTo>
                      <a:cubicBezTo>
                        <a:pt x="1095" y="15959"/>
                        <a:pt x="1095" y="16720"/>
                        <a:pt x="1170" y="17404"/>
                      </a:cubicBezTo>
                      <a:cubicBezTo>
                        <a:pt x="2159" y="25696"/>
                        <a:pt x="9157" y="31932"/>
                        <a:pt x="17524" y="32008"/>
                      </a:cubicBezTo>
                      <a:lnTo>
                        <a:pt x="18665" y="32008"/>
                      </a:lnTo>
                      <a:cubicBezTo>
                        <a:pt x="27792" y="32008"/>
                        <a:pt x="35247" y="24555"/>
                        <a:pt x="35247" y="15427"/>
                      </a:cubicBezTo>
                      <a:cubicBezTo>
                        <a:pt x="35247" y="15427"/>
                        <a:pt x="35247" y="15350"/>
                        <a:pt x="35247" y="15350"/>
                      </a:cubicBezTo>
                      <a:cubicBezTo>
                        <a:pt x="35323" y="14666"/>
                        <a:pt x="35323" y="13982"/>
                        <a:pt x="35247" y="13298"/>
                      </a:cubicBezTo>
                      <a:close/>
                    </a:path>
                  </a:pathLst>
                </a:custGeom>
                <a:solidFill>
                  <a:srgbClr val="008BD2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3" name="Полилиния: фигура 302">
                  <a:extLst>
                    <a:ext uri="{FF2B5EF4-FFF2-40B4-BE49-F238E27FC236}">
                      <a16:creationId xmlns:a16="http://schemas.microsoft.com/office/drawing/2014/main" id="{56613F50-A7DD-4E9E-9061-56243C114255}"/>
                    </a:ext>
                  </a:extLst>
                </p:cNvPr>
                <p:cNvSpPr/>
                <p:nvPr/>
              </p:nvSpPr>
              <p:spPr>
                <a:xfrm>
                  <a:off x="575069" y="5556718"/>
                  <a:ext cx="34245" cy="33556"/>
                </a:xfrm>
                <a:custGeom>
                  <a:avLst/>
                  <a:gdLst>
                    <a:gd name="connsiteX0" fmla="*/ 35235 w 34245"/>
                    <a:gd name="connsiteY0" fmla="*/ 13286 h 33556"/>
                    <a:gd name="connsiteX1" fmla="*/ 34703 w 34245"/>
                    <a:gd name="connsiteY1" fmla="*/ 10623 h 33556"/>
                    <a:gd name="connsiteX2" fmla="*/ 14015 w 34245"/>
                    <a:gd name="connsiteY2" fmla="*/ -786 h 33556"/>
                    <a:gd name="connsiteX3" fmla="*/ 13939 w 34245"/>
                    <a:gd name="connsiteY3" fmla="*/ -786 h 33556"/>
                    <a:gd name="connsiteX4" fmla="*/ 13253 w 34245"/>
                    <a:gd name="connsiteY4" fmla="*/ -786 h 33556"/>
                    <a:gd name="connsiteX5" fmla="*/ 1236 w 34245"/>
                    <a:gd name="connsiteY5" fmla="*/ 17393 h 33556"/>
                    <a:gd name="connsiteX6" fmla="*/ 1768 w 34245"/>
                    <a:gd name="connsiteY6" fmla="*/ 19979 h 33556"/>
                    <a:gd name="connsiteX7" fmla="*/ 22305 w 34245"/>
                    <a:gd name="connsiteY7" fmla="*/ 31464 h 33556"/>
                    <a:gd name="connsiteX8" fmla="*/ 23370 w 34245"/>
                    <a:gd name="connsiteY8" fmla="*/ 31464 h 33556"/>
                    <a:gd name="connsiteX9" fmla="*/ 35235 w 34245"/>
                    <a:gd name="connsiteY9" fmla="*/ 13437 h 3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45" h="33556">
                      <a:moveTo>
                        <a:pt x="35235" y="13286"/>
                      </a:moveTo>
                      <a:cubicBezTo>
                        <a:pt x="35159" y="12373"/>
                        <a:pt x="34932" y="11459"/>
                        <a:pt x="34703" y="10623"/>
                      </a:cubicBezTo>
                      <a:cubicBezTo>
                        <a:pt x="32118" y="1724"/>
                        <a:pt x="22837" y="-3372"/>
                        <a:pt x="14015" y="-786"/>
                      </a:cubicBezTo>
                      <a:cubicBezTo>
                        <a:pt x="13939" y="-786"/>
                        <a:pt x="13939" y="-786"/>
                        <a:pt x="13939" y="-786"/>
                      </a:cubicBezTo>
                      <a:lnTo>
                        <a:pt x="13253" y="-786"/>
                      </a:lnTo>
                      <a:cubicBezTo>
                        <a:pt x="5344" y="1496"/>
                        <a:pt x="247" y="9178"/>
                        <a:pt x="1236" y="17393"/>
                      </a:cubicBezTo>
                      <a:cubicBezTo>
                        <a:pt x="1312" y="18305"/>
                        <a:pt x="1540" y="19142"/>
                        <a:pt x="1768" y="19979"/>
                      </a:cubicBezTo>
                      <a:cubicBezTo>
                        <a:pt x="4279" y="28802"/>
                        <a:pt x="13482" y="33974"/>
                        <a:pt x="22305" y="31464"/>
                      </a:cubicBezTo>
                      <a:lnTo>
                        <a:pt x="23370" y="31464"/>
                      </a:lnTo>
                      <a:cubicBezTo>
                        <a:pt x="31204" y="29182"/>
                        <a:pt x="36224" y="21500"/>
                        <a:pt x="35235" y="13437"/>
                      </a:cubicBezTo>
                      <a:close/>
                    </a:path>
                  </a:pathLst>
                </a:custGeom>
                <a:solidFill>
                  <a:srgbClr val="009ED4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4" name="Полилиния: фигура 303">
                  <a:extLst>
                    <a:ext uri="{FF2B5EF4-FFF2-40B4-BE49-F238E27FC236}">
                      <a16:creationId xmlns:a16="http://schemas.microsoft.com/office/drawing/2014/main" id="{9A4B37E0-F97B-46CA-9E03-A27F9886B720}"/>
                    </a:ext>
                  </a:extLst>
                </p:cNvPr>
                <p:cNvSpPr/>
                <p:nvPr/>
              </p:nvSpPr>
              <p:spPr>
                <a:xfrm>
                  <a:off x="612496" y="5540386"/>
                  <a:ext cx="33584" cy="33223"/>
                </a:xfrm>
                <a:custGeom>
                  <a:avLst/>
                  <a:gdLst>
                    <a:gd name="connsiteX0" fmla="*/ 34698 w 33584"/>
                    <a:gd name="connsiteY0" fmla="*/ 13036 h 33223"/>
                    <a:gd name="connsiteX1" fmla="*/ 32188 w 33584"/>
                    <a:gd name="connsiteY1" fmla="*/ 6038 h 33223"/>
                    <a:gd name="connsiteX2" fmla="*/ 9370 w 33584"/>
                    <a:gd name="connsiteY2" fmla="*/ 1018 h 33223"/>
                    <a:gd name="connsiteX3" fmla="*/ 8838 w 33584"/>
                    <a:gd name="connsiteY3" fmla="*/ 1018 h 33223"/>
                    <a:gd name="connsiteX4" fmla="*/ 1232 w 33584"/>
                    <a:gd name="connsiteY4" fmla="*/ 17219 h 33223"/>
                    <a:gd name="connsiteX5" fmla="*/ 3741 w 33584"/>
                    <a:gd name="connsiteY5" fmla="*/ 24140 h 33223"/>
                    <a:gd name="connsiteX6" fmla="*/ 26560 w 33584"/>
                    <a:gd name="connsiteY6" fmla="*/ 29313 h 33223"/>
                    <a:gd name="connsiteX7" fmla="*/ 26560 w 33584"/>
                    <a:gd name="connsiteY7" fmla="*/ 29313 h 33223"/>
                    <a:gd name="connsiteX8" fmla="*/ 26560 w 33584"/>
                    <a:gd name="connsiteY8" fmla="*/ 29313 h 33223"/>
                    <a:gd name="connsiteX9" fmla="*/ 26560 w 33584"/>
                    <a:gd name="connsiteY9" fmla="*/ 29313 h 33223"/>
                    <a:gd name="connsiteX10" fmla="*/ 26560 w 33584"/>
                    <a:gd name="connsiteY10" fmla="*/ 29313 h 33223"/>
                    <a:gd name="connsiteX11" fmla="*/ 34166 w 33584"/>
                    <a:gd name="connsiteY11" fmla="*/ 13264 h 3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584" h="33223">
                      <a:moveTo>
                        <a:pt x="34698" y="13036"/>
                      </a:moveTo>
                      <a:cubicBezTo>
                        <a:pt x="34395" y="10526"/>
                        <a:pt x="33482" y="8167"/>
                        <a:pt x="32188" y="6038"/>
                      </a:cubicBezTo>
                      <a:cubicBezTo>
                        <a:pt x="27168" y="-1493"/>
                        <a:pt x="17052" y="-3698"/>
                        <a:pt x="9370" y="1018"/>
                      </a:cubicBezTo>
                      <a:lnTo>
                        <a:pt x="8838" y="1018"/>
                      </a:lnTo>
                      <a:cubicBezTo>
                        <a:pt x="3437" y="4517"/>
                        <a:pt x="470" y="10829"/>
                        <a:pt x="1232" y="17219"/>
                      </a:cubicBezTo>
                      <a:cubicBezTo>
                        <a:pt x="1535" y="19653"/>
                        <a:pt x="2448" y="22011"/>
                        <a:pt x="3741" y="24140"/>
                      </a:cubicBezTo>
                      <a:cubicBezTo>
                        <a:pt x="8686" y="31746"/>
                        <a:pt x="18801" y="34029"/>
                        <a:pt x="26560" y="29313"/>
                      </a:cubicBezTo>
                      <a:lnTo>
                        <a:pt x="26560" y="29313"/>
                      </a:lnTo>
                      <a:lnTo>
                        <a:pt x="26560" y="29313"/>
                      </a:lnTo>
                      <a:lnTo>
                        <a:pt x="26560" y="29313"/>
                      </a:lnTo>
                      <a:lnTo>
                        <a:pt x="26560" y="29313"/>
                      </a:lnTo>
                      <a:cubicBezTo>
                        <a:pt x="31960" y="25890"/>
                        <a:pt x="34927" y="19653"/>
                        <a:pt x="34166" y="13264"/>
                      </a:cubicBezTo>
                      <a:close/>
                    </a:path>
                  </a:pathLst>
                </a:custGeom>
                <a:solidFill>
                  <a:srgbClr val="009A93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5" name="Полилиния: фигура 304">
                  <a:extLst>
                    <a:ext uri="{FF2B5EF4-FFF2-40B4-BE49-F238E27FC236}">
                      <a16:creationId xmlns:a16="http://schemas.microsoft.com/office/drawing/2014/main" id="{5CBD906F-E207-4128-8238-4A90C1295F46}"/>
                    </a:ext>
                  </a:extLst>
                </p:cNvPr>
                <p:cNvSpPr/>
                <p:nvPr/>
              </p:nvSpPr>
              <p:spPr>
                <a:xfrm>
                  <a:off x="642831" y="5513264"/>
                  <a:ext cx="34015" cy="34098"/>
                </a:xfrm>
                <a:custGeom>
                  <a:avLst/>
                  <a:gdLst>
                    <a:gd name="connsiteX0" fmla="*/ 35017 w 34015"/>
                    <a:gd name="connsiteY0" fmla="*/ 13232 h 34098"/>
                    <a:gd name="connsiteX1" fmla="*/ 29388 w 34015"/>
                    <a:gd name="connsiteY1" fmla="*/ 2659 h 34098"/>
                    <a:gd name="connsiteX2" fmla="*/ 5809 w 34015"/>
                    <a:gd name="connsiteY2" fmla="*/ 4257 h 34098"/>
                    <a:gd name="connsiteX3" fmla="*/ 5733 w 34015"/>
                    <a:gd name="connsiteY3" fmla="*/ 4334 h 34098"/>
                    <a:gd name="connsiteX4" fmla="*/ 5276 w 34015"/>
                    <a:gd name="connsiteY4" fmla="*/ 4866 h 34098"/>
                    <a:gd name="connsiteX5" fmla="*/ 1246 w 34015"/>
                    <a:gd name="connsiteY5" fmla="*/ 17872 h 34098"/>
                    <a:gd name="connsiteX6" fmla="*/ 6874 w 34015"/>
                    <a:gd name="connsiteY6" fmla="*/ 28521 h 34098"/>
                    <a:gd name="connsiteX7" fmla="*/ 30453 w 34015"/>
                    <a:gd name="connsiteY7" fmla="*/ 26924 h 34098"/>
                    <a:gd name="connsiteX8" fmla="*/ 30453 w 34015"/>
                    <a:gd name="connsiteY8" fmla="*/ 26924 h 34098"/>
                    <a:gd name="connsiteX9" fmla="*/ 31061 w 34015"/>
                    <a:gd name="connsiteY9" fmla="*/ 26316 h 34098"/>
                    <a:gd name="connsiteX10" fmla="*/ 35017 w 34015"/>
                    <a:gd name="connsiteY10" fmla="*/ 13308 h 34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015" h="34098">
                      <a:moveTo>
                        <a:pt x="35017" y="13232"/>
                      </a:moveTo>
                      <a:cubicBezTo>
                        <a:pt x="34561" y="9125"/>
                        <a:pt x="32507" y="5322"/>
                        <a:pt x="29388" y="2659"/>
                      </a:cubicBezTo>
                      <a:cubicBezTo>
                        <a:pt x="22390" y="-3425"/>
                        <a:pt x="11818" y="-2665"/>
                        <a:pt x="5809" y="4257"/>
                      </a:cubicBezTo>
                      <a:cubicBezTo>
                        <a:pt x="5733" y="4334"/>
                        <a:pt x="5733" y="4334"/>
                        <a:pt x="5733" y="4334"/>
                      </a:cubicBezTo>
                      <a:lnTo>
                        <a:pt x="5276" y="4866"/>
                      </a:lnTo>
                      <a:cubicBezTo>
                        <a:pt x="2158" y="8440"/>
                        <a:pt x="637" y="13156"/>
                        <a:pt x="1246" y="17872"/>
                      </a:cubicBezTo>
                      <a:cubicBezTo>
                        <a:pt x="1778" y="21979"/>
                        <a:pt x="3755" y="25783"/>
                        <a:pt x="6874" y="28521"/>
                      </a:cubicBezTo>
                      <a:cubicBezTo>
                        <a:pt x="13796" y="34606"/>
                        <a:pt x="24368" y="33846"/>
                        <a:pt x="30453" y="26924"/>
                      </a:cubicBezTo>
                      <a:lnTo>
                        <a:pt x="30453" y="26924"/>
                      </a:lnTo>
                      <a:lnTo>
                        <a:pt x="31061" y="26316"/>
                      </a:lnTo>
                      <a:cubicBezTo>
                        <a:pt x="34180" y="22740"/>
                        <a:pt x="35550" y="18024"/>
                        <a:pt x="35017" y="13308"/>
                      </a:cubicBezTo>
                      <a:close/>
                    </a:path>
                  </a:pathLst>
                </a:custGeom>
                <a:solidFill>
                  <a:srgbClr val="00975F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8" name="Группа 317">
                <a:extLst>
                  <a:ext uri="{FF2B5EF4-FFF2-40B4-BE49-F238E27FC236}">
                    <a16:creationId xmlns:a16="http://schemas.microsoft.com/office/drawing/2014/main" id="{BA28E165-B3A6-411C-9543-59006647D288}"/>
                  </a:ext>
                </a:extLst>
              </p:cNvPr>
              <p:cNvGrpSpPr/>
              <p:nvPr/>
            </p:nvGrpSpPr>
            <p:grpSpPr>
              <a:xfrm>
                <a:off x="428542" y="5282275"/>
                <a:ext cx="247392" cy="82686"/>
                <a:chOff x="428542" y="5282275"/>
                <a:chExt cx="247392" cy="82686"/>
              </a:xfrm>
            </p:grpSpPr>
            <p:sp>
              <p:nvSpPr>
                <p:cNvPr id="306" name="Полилиния: фигура 305">
                  <a:extLst>
                    <a:ext uri="{FF2B5EF4-FFF2-40B4-BE49-F238E27FC236}">
                      <a16:creationId xmlns:a16="http://schemas.microsoft.com/office/drawing/2014/main" id="{7A34F029-FD8E-474E-8691-4BCB960060FE}"/>
                    </a:ext>
                  </a:extLst>
                </p:cNvPr>
                <p:cNvSpPr/>
                <p:nvPr/>
              </p:nvSpPr>
              <p:spPr>
                <a:xfrm>
                  <a:off x="576870" y="5288933"/>
                  <a:ext cx="34259" cy="33497"/>
                </a:xfrm>
                <a:custGeom>
                  <a:avLst/>
                  <a:gdLst>
                    <a:gd name="connsiteX0" fmla="*/ 23547 w 34259"/>
                    <a:gd name="connsiteY0" fmla="*/ -738 h 33497"/>
                    <a:gd name="connsiteX1" fmla="*/ 23166 w 34259"/>
                    <a:gd name="connsiteY1" fmla="*/ -738 h 33497"/>
                    <a:gd name="connsiteX2" fmla="*/ 22710 w 34259"/>
                    <a:gd name="connsiteY2" fmla="*/ -738 h 33497"/>
                    <a:gd name="connsiteX3" fmla="*/ 22710 w 34259"/>
                    <a:gd name="connsiteY3" fmla="*/ -738 h 33497"/>
                    <a:gd name="connsiteX4" fmla="*/ 1869 w 34259"/>
                    <a:gd name="connsiteY4" fmla="*/ 10290 h 33497"/>
                    <a:gd name="connsiteX5" fmla="*/ 12898 w 34259"/>
                    <a:gd name="connsiteY5" fmla="*/ 31283 h 33497"/>
                    <a:gd name="connsiteX6" fmla="*/ 12898 w 34259"/>
                    <a:gd name="connsiteY6" fmla="*/ 31283 h 33497"/>
                    <a:gd name="connsiteX7" fmla="*/ 13582 w 34259"/>
                    <a:gd name="connsiteY7" fmla="*/ 31283 h 33497"/>
                    <a:gd name="connsiteX8" fmla="*/ 34576 w 34259"/>
                    <a:gd name="connsiteY8" fmla="*/ 20255 h 33497"/>
                    <a:gd name="connsiteX9" fmla="*/ 23698 w 34259"/>
                    <a:gd name="connsiteY9" fmla="*/ -662 h 33497"/>
                    <a:gd name="connsiteX10" fmla="*/ 23698 w 34259"/>
                    <a:gd name="connsiteY10" fmla="*/ -662 h 33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259" h="33497">
                      <a:moveTo>
                        <a:pt x="23547" y="-738"/>
                      </a:moveTo>
                      <a:lnTo>
                        <a:pt x="23166" y="-738"/>
                      </a:lnTo>
                      <a:lnTo>
                        <a:pt x="22710" y="-738"/>
                      </a:lnTo>
                      <a:lnTo>
                        <a:pt x="22710" y="-738"/>
                      </a:lnTo>
                      <a:cubicBezTo>
                        <a:pt x="13887" y="-3400"/>
                        <a:pt x="4608" y="1544"/>
                        <a:pt x="1869" y="10290"/>
                      </a:cubicBezTo>
                      <a:cubicBezTo>
                        <a:pt x="-869" y="19114"/>
                        <a:pt x="4075" y="28545"/>
                        <a:pt x="12898" y="31283"/>
                      </a:cubicBezTo>
                      <a:lnTo>
                        <a:pt x="12898" y="31283"/>
                      </a:lnTo>
                      <a:lnTo>
                        <a:pt x="13582" y="31283"/>
                      </a:lnTo>
                      <a:cubicBezTo>
                        <a:pt x="22406" y="34021"/>
                        <a:pt x="31837" y="29078"/>
                        <a:pt x="34576" y="20255"/>
                      </a:cubicBezTo>
                      <a:cubicBezTo>
                        <a:pt x="37390" y="11507"/>
                        <a:pt x="32522" y="2152"/>
                        <a:pt x="23698" y="-662"/>
                      </a:cubicBezTo>
                      <a:cubicBezTo>
                        <a:pt x="23698" y="-662"/>
                        <a:pt x="23698" y="-662"/>
                        <a:pt x="23698" y="-662"/>
                      </a:cubicBezTo>
                      <a:close/>
                    </a:path>
                  </a:pathLst>
                </a:custGeom>
                <a:solidFill>
                  <a:srgbClr val="AFCA0B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7" name="Полилиния: фигура 306">
                  <a:extLst>
                    <a:ext uri="{FF2B5EF4-FFF2-40B4-BE49-F238E27FC236}">
                      <a16:creationId xmlns:a16="http://schemas.microsoft.com/office/drawing/2014/main" id="{601F1DEF-031D-432A-862E-E3B58EFBB205}"/>
                    </a:ext>
                  </a:extLst>
                </p:cNvPr>
                <p:cNvSpPr/>
                <p:nvPr/>
              </p:nvSpPr>
              <p:spPr>
                <a:xfrm>
                  <a:off x="536703" y="5282275"/>
                  <a:ext cx="34305" cy="33470"/>
                </a:xfrm>
                <a:custGeom>
                  <a:avLst/>
                  <a:gdLst>
                    <a:gd name="connsiteX0" fmla="*/ 23706 w 34305"/>
                    <a:gd name="connsiteY0" fmla="*/ -698 h 33470"/>
                    <a:gd name="connsiteX1" fmla="*/ 19066 w 34305"/>
                    <a:gd name="connsiteY1" fmla="*/ -1458 h 33470"/>
                    <a:gd name="connsiteX2" fmla="*/ 18001 w 34305"/>
                    <a:gd name="connsiteY2" fmla="*/ -1458 h 33470"/>
                    <a:gd name="connsiteX3" fmla="*/ 1114 w 34305"/>
                    <a:gd name="connsiteY3" fmla="*/ 15046 h 33470"/>
                    <a:gd name="connsiteX4" fmla="*/ 12904 w 34305"/>
                    <a:gd name="connsiteY4" fmla="*/ 31248 h 33470"/>
                    <a:gd name="connsiteX5" fmla="*/ 17620 w 34305"/>
                    <a:gd name="connsiteY5" fmla="*/ 32009 h 33470"/>
                    <a:gd name="connsiteX6" fmla="*/ 18305 w 34305"/>
                    <a:gd name="connsiteY6" fmla="*/ 32009 h 33470"/>
                    <a:gd name="connsiteX7" fmla="*/ 35418 w 34305"/>
                    <a:gd name="connsiteY7" fmla="*/ 15503 h 33470"/>
                    <a:gd name="connsiteX8" fmla="*/ 23706 w 34305"/>
                    <a:gd name="connsiteY8" fmla="*/ -774 h 3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305" h="33470">
                      <a:moveTo>
                        <a:pt x="23706" y="-698"/>
                      </a:moveTo>
                      <a:cubicBezTo>
                        <a:pt x="22184" y="-1155"/>
                        <a:pt x="20663" y="-1382"/>
                        <a:pt x="19066" y="-1458"/>
                      </a:cubicBezTo>
                      <a:lnTo>
                        <a:pt x="18001" y="-1458"/>
                      </a:lnTo>
                      <a:cubicBezTo>
                        <a:pt x="8797" y="-1535"/>
                        <a:pt x="1267" y="5843"/>
                        <a:pt x="1114" y="15046"/>
                      </a:cubicBezTo>
                      <a:cubicBezTo>
                        <a:pt x="1039" y="22501"/>
                        <a:pt x="5831" y="29042"/>
                        <a:pt x="12904" y="31248"/>
                      </a:cubicBezTo>
                      <a:cubicBezTo>
                        <a:pt x="14425" y="31781"/>
                        <a:pt x="16023" y="32009"/>
                        <a:pt x="17620" y="32009"/>
                      </a:cubicBezTo>
                      <a:lnTo>
                        <a:pt x="18305" y="32009"/>
                      </a:lnTo>
                      <a:cubicBezTo>
                        <a:pt x="27585" y="32160"/>
                        <a:pt x="35191" y="24783"/>
                        <a:pt x="35418" y="15503"/>
                      </a:cubicBezTo>
                      <a:cubicBezTo>
                        <a:pt x="35495" y="8125"/>
                        <a:pt x="30779" y="1508"/>
                        <a:pt x="23706" y="-774"/>
                      </a:cubicBezTo>
                      <a:close/>
                    </a:path>
                  </a:pathLst>
                </a:custGeom>
                <a:solidFill>
                  <a:srgbClr val="FFED00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8" name="Полилиния: фигура 307">
                  <a:extLst>
                    <a:ext uri="{FF2B5EF4-FFF2-40B4-BE49-F238E27FC236}">
                      <a16:creationId xmlns:a16="http://schemas.microsoft.com/office/drawing/2014/main" id="{3465DF44-CD9D-44E7-8551-A9895785085D}"/>
                    </a:ext>
                  </a:extLst>
                </p:cNvPr>
                <p:cNvSpPr/>
                <p:nvPr/>
              </p:nvSpPr>
              <p:spPr>
                <a:xfrm>
                  <a:off x="496849" y="5287448"/>
                  <a:ext cx="34245" cy="33390"/>
                </a:xfrm>
                <a:custGeom>
                  <a:avLst/>
                  <a:gdLst>
                    <a:gd name="connsiteX0" fmla="*/ 23322 w 34245"/>
                    <a:gd name="connsiteY0" fmla="*/ -774 h 33390"/>
                    <a:gd name="connsiteX1" fmla="*/ 13891 w 34245"/>
                    <a:gd name="connsiteY1" fmla="*/ -774 h 33390"/>
                    <a:gd name="connsiteX2" fmla="*/ 13206 w 34245"/>
                    <a:gd name="connsiteY2" fmla="*/ -774 h 33390"/>
                    <a:gd name="connsiteX3" fmla="*/ 13206 w 34245"/>
                    <a:gd name="connsiteY3" fmla="*/ -774 h 33390"/>
                    <a:gd name="connsiteX4" fmla="*/ 13206 w 34245"/>
                    <a:gd name="connsiteY4" fmla="*/ -774 h 33390"/>
                    <a:gd name="connsiteX5" fmla="*/ 1721 w 34245"/>
                    <a:gd name="connsiteY5" fmla="*/ 19762 h 33390"/>
                    <a:gd name="connsiteX6" fmla="*/ 12902 w 34245"/>
                    <a:gd name="connsiteY6" fmla="*/ 31247 h 33390"/>
                    <a:gd name="connsiteX7" fmla="*/ 22410 w 34245"/>
                    <a:gd name="connsiteY7" fmla="*/ 31247 h 33390"/>
                    <a:gd name="connsiteX8" fmla="*/ 23094 w 34245"/>
                    <a:gd name="connsiteY8" fmla="*/ 31247 h 33390"/>
                    <a:gd name="connsiteX9" fmla="*/ 34732 w 34245"/>
                    <a:gd name="connsiteY9" fmla="*/ 10635 h 33390"/>
                    <a:gd name="connsiteX10" fmla="*/ 34732 w 34245"/>
                    <a:gd name="connsiteY10" fmla="*/ 10635 h 33390"/>
                    <a:gd name="connsiteX11" fmla="*/ 23703 w 34245"/>
                    <a:gd name="connsiteY11" fmla="*/ -851 h 33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245" h="33390">
                      <a:moveTo>
                        <a:pt x="23322" y="-774"/>
                      </a:moveTo>
                      <a:cubicBezTo>
                        <a:pt x="20280" y="-1687"/>
                        <a:pt x="16933" y="-1687"/>
                        <a:pt x="13891" y="-774"/>
                      </a:cubicBezTo>
                      <a:lnTo>
                        <a:pt x="13206" y="-774"/>
                      </a:lnTo>
                      <a:lnTo>
                        <a:pt x="13206" y="-774"/>
                      </a:lnTo>
                      <a:lnTo>
                        <a:pt x="13206" y="-774"/>
                      </a:lnTo>
                      <a:cubicBezTo>
                        <a:pt x="4383" y="1735"/>
                        <a:pt x="-714" y="10938"/>
                        <a:pt x="1721" y="19762"/>
                      </a:cubicBezTo>
                      <a:cubicBezTo>
                        <a:pt x="3242" y="25238"/>
                        <a:pt x="7502" y="29574"/>
                        <a:pt x="12902" y="31247"/>
                      </a:cubicBezTo>
                      <a:cubicBezTo>
                        <a:pt x="16021" y="32160"/>
                        <a:pt x="19291" y="32160"/>
                        <a:pt x="22410" y="31247"/>
                      </a:cubicBezTo>
                      <a:lnTo>
                        <a:pt x="23094" y="31247"/>
                      </a:lnTo>
                      <a:cubicBezTo>
                        <a:pt x="31993" y="28738"/>
                        <a:pt x="37241" y="19533"/>
                        <a:pt x="34732" y="10635"/>
                      </a:cubicBezTo>
                      <a:cubicBezTo>
                        <a:pt x="34732" y="10635"/>
                        <a:pt x="34732" y="10635"/>
                        <a:pt x="34732" y="10635"/>
                      </a:cubicBezTo>
                      <a:cubicBezTo>
                        <a:pt x="33287" y="5158"/>
                        <a:pt x="29103" y="823"/>
                        <a:pt x="23703" y="-851"/>
                      </a:cubicBezTo>
                      <a:close/>
                    </a:path>
                  </a:pathLst>
                </a:custGeom>
                <a:solidFill>
                  <a:srgbClr val="F7A600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9" name="Полилиния: фигура 308">
                  <a:extLst>
                    <a:ext uri="{FF2B5EF4-FFF2-40B4-BE49-F238E27FC236}">
                      <a16:creationId xmlns:a16="http://schemas.microsoft.com/office/drawing/2014/main" id="{9044AB8C-503E-40F3-A9C8-0E3E260134A7}"/>
                    </a:ext>
                  </a:extLst>
                </p:cNvPr>
                <p:cNvSpPr/>
                <p:nvPr/>
              </p:nvSpPr>
              <p:spPr>
                <a:xfrm>
                  <a:off x="459626" y="5303587"/>
                  <a:ext cx="33998" cy="33796"/>
                </a:xfrm>
                <a:custGeom>
                  <a:avLst/>
                  <a:gdLst>
                    <a:gd name="connsiteX0" fmla="*/ 23503 w 33998"/>
                    <a:gd name="connsiteY0" fmla="*/ -637 h 33796"/>
                    <a:gd name="connsiteX1" fmla="*/ 9812 w 33998"/>
                    <a:gd name="connsiteY1" fmla="*/ 1037 h 33796"/>
                    <a:gd name="connsiteX2" fmla="*/ 8823 w 33998"/>
                    <a:gd name="connsiteY2" fmla="*/ 1645 h 33796"/>
                    <a:gd name="connsiteX3" fmla="*/ 3651 w 33998"/>
                    <a:gd name="connsiteY3" fmla="*/ 24464 h 33796"/>
                    <a:gd name="connsiteX4" fmla="*/ 12778 w 33998"/>
                    <a:gd name="connsiteY4" fmla="*/ 31538 h 33796"/>
                    <a:gd name="connsiteX5" fmla="*/ 26698 w 33998"/>
                    <a:gd name="connsiteY5" fmla="*/ 29788 h 33796"/>
                    <a:gd name="connsiteX6" fmla="*/ 27306 w 33998"/>
                    <a:gd name="connsiteY6" fmla="*/ 29788 h 33796"/>
                    <a:gd name="connsiteX7" fmla="*/ 32706 w 33998"/>
                    <a:gd name="connsiteY7" fmla="*/ 6969 h 33796"/>
                    <a:gd name="connsiteX8" fmla="*/ 23503 w 33998"/>
                    <a:gd name="connsiteY8" fmla="*/ -180 h 33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998" h="33796">
                      <a:moveTo>
                        <a:pt x="23503" y="-637"/>
                      </a:moveTo>
                      <a:cubicBezTo>
                        <a:pt x="18940" y="-2158"/>
                        <a:pt x="13919" y="-1550"/>
                        <a:pt x="9812" y="1037"/>
                      </a:cubicBezTo>
                      <a:lnTo>
                        <a:pt x="8823" y="1645"/>
                      </a:lnTo>
                      <a:cubicBezTo>
                        <a:pt x="1141" y="6513"/>
                        <a:pt x="-1217" y="16705"/>
                        <a:pt x="3651" y="24464"/>
                      </a:cubicBezTo>
                      <a:cubicBezTo>
                        <a:pt x="5781" y="27811"/>
                        <a:pt x="8975" y="30321"/>
                        <a:pt x="12778" y="31538"/>
                      </a:cubicBezTo>
                      <a:cubicBezTo>
                        <a:pt x="17418" y="33059"/>
                        <a:pt x="22514" y="32374"/>
                        <a:pt x="26698" y="29788"/>
                      </a:cubicBezTo>
                      <a:lnTo>
                        <a:pt x="27306" y="29788"/>
                      </a:lnTo>
                      <a:cubicBezTo>
                        <a:pt x="34989" y="24920"/>
                        <a:pt x="37422" y="14804"/>
                        <a:pt x="32706" y="6969"/>
                      </a:cubicBezTo>
                      <a:cubicBezTo>
                        <a:pt x="30653" y="3547"/>
                        <a:pt x="27382" y="961"/>
                        <a:pt x="23503" y="-180"/>
                      </a:cubicBezTo>
                      <a:close/>
                    </a:path>
                  </a:pathLst>
                </a:custGeom>
                <a:solidFill>
                  <a:srgbClr val="EC6608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0" name="Полилиния: фигура 309">
                  <a:extLst>
                    <a:ext uri="{FF2B5EF4-FFF2-40B4-BE49-F238E27FC236}">
                      <a16:creationId xmlns:a16="http://schemas.microsoft.com/office/drawing/2014/main" id="{7B96863C-8F3A-4B58-9418-D30E5DDCF075}"/>
                    </a:ext>
                  </a:extLst>
                </p:cNvPr>
                <p:cNvSpPr/>
                <p:nvPr/>
              </p:nvSpPr>
              <p:spPr>
                <a:xfrm>
                  <a:off x="428542" y="5329650"/>
                  <a:ext cx="33991" cy="33945"/>
                </a:xfrm>
                <a:custGeom>
                  <a:avLst/>
                  <a:gdLst>
                    <a:gd name="connsiteX0" fmla="*/ 23249 w 33991"/>
                    <a:gd name="connsiteY0" fmla="*/ -687 h 33945"/>
                    <a:gd name="connsiteX1" fmla="*/ 5831 w 33991"/>
                    <a:gd name="connsiteY1" fmla="*/ 4105 h 33945"/>
                    <a:gd name="connsiteX2" fmla="*/ 5299 w 33991"/>
                    <a:gd name="connsiteY2" fmla="*/ 4713 h 33945"/>
                    <a:gd name="connsiteX3" fmla="*/ 5299 w 33991"/>
                    <a:gd name="connsiteY3" fmla="*/ 4713 h 33945"/>
                    <a:gd name="connsiteX4" fmla="*/ 6744 w 33991"/>
                    <a:gd name="connsiteY4" fmla="*/ 28293 h 33945"/>
                    <a:gd name="connsiteX5" fmla="*/ 12829 w 33991"/>
                    <a:gd name="connsiteY5" fmla="*/ 31715 h 33945"/>
                    <a:gd name="connsiteX6" fmla="*/ 30399 w 33991"/>
                    <a:gd name="connsiteY6" fmla="*/ 26847 h 33945"/>
                    <a:gd name="connsiteX7" fmla="*/ 30856 w 33991"/>
                    <a:gd name="connsiteY7" fmla="*/ 26315 h 33945"/>
                    <a:gd name="connsiteX8" fmla="*/ 29486 w 33991"/>
                    <a:gd name="connsiteY8" fmla="*/ 2660 h 33945"/>
                    <a:gd name="connsiteX9" fmla="*/ 29486 w 33991"/>
                    <a:gd name="connsiteY9" fmla="*/ 2660 h 33945"/>
                    <a:gd name="connsiteX10" fmla="*/ 23402 w 33991"/>
                    <a:gd name="connsiteY10" fmla="*/ -839 h 33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991" h="33945">
                      <a:moveTo>
                        <a:pt x="23249" y="-687"/>
                      </a:moveTo>
                      <a:cubicBezTo>
                        <a:pt x="17013" y="-2665"/>
                        <a:pt x="10167" y="-763"/>
                        <a:pt x="5831" y="4105"/>
                      </a:cubicBezTo>
                      <a:lnTo>
                        <a:pt x="5299" y="4713"/>
                      </a:lnTo>
                      <a:lnTo>
                        <a:pt x="5299" y="4713"/>
                      </a:lnTo>
                      <a:cubicBezTo>
                        <a:pt x="-786" y="11635"/>
                        <a:pt x="-177" y="22208"/>
                        <a:pt x="6744" y="28293"/>
                      </a:cubicBezTo>
                      <a:cubicBezTo>
                        <a:pt x="8493" y="29814"/>
                        <a:pt x="10547" y="31031"/>
                        <a:pt x="12829" y="31715"/>
                      </a:cubicBezTo>
                      <a:cubicBezTo>
                        <a:pt x="19142" y="33693"/>
                        <a:pt x="25988" y="31792"/>
                        <a:pt x="30399" y="26847"/>
                      </a:cubicBezTo>
                      <a:lnTo>
                        <a:pt x="30856" y="26315"/>
                      </a:lnTo>
                      <a:cubicBezTo>
                        <a:pt x="37016" y="19394"/>
                        <a:pt x="36408" y="8821"/>
                        <a:pt x="29486" y="2660"/>
                      </a:cubicBezTo>
                      <a:cubicBezTo>
                        <a:pt x="29486" y="2660"/>
                        <a:pt x="29486" y="2660"/>
                        <a:pt x="29486" y="2660"/>
                      </a:cubicBezTo>
                      <a:cubicBezTo>
                        <a:pt x="27737" y="1062"/>
                        <a:pt x="25683" y="-79"/>
                        <a:pt x="23402" y="-839"/>
                      </a:cubicBezTo>
                      <a:close/>
                    </a:path>
                  </a:pathLst>
                </a:custGeom>
                <a:solidFill>
                  <a:srgbClr val="E30613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1" name="Полилиния: фигура 310">
                  <a:extLst>
                    <a:ext uri="{FF2B5EF4-FFF2-40B4-BE49-F238E27FC236}">
                      <a16:creationId xmlns:a16="http://schemas.microsoft.com/office/drawing/2014/main" id="{20698B66-19D2-46A0-9952-52EDB9A94270}"/>
                    </a:ext>
                  </a:extLst>
                </p:cNvPr>
                <p:cNvSpPr/>
                <p:nvPr/>
              </p:nvSpPr>
              <p:spPr>
                <a:xfrm>
                  <a:off x="641963" y="5330872"/>
                  <a:ext cx="33971" cy="34089"/>
                </a:xfrm>
                <a:custGeom>
                  <a:avLst/>
                  <a:gdLst>
                    <a:gd name="connsiteX0" fmla="*/ 22879 w 33971"/>
                    <a:gd name="connsiteY0" fmla="*/ -691 h 34089"/>
                    <a:gd name="connsiteX1" fmla="*/ 6830 w 33971"/>
                    <a:gd name="connsiteY1" fmla="*/ 2655 h 34089"/>
                    <a:gd name="connsiteX2" fmla="*/ 5232 w 33971"/>
                    <a:gd name="connsiteY2" fmla="*/ 26310 h 34089"/>
                    <a:gd name="connsiteX3" fmla="*/ 5689 w 33971"/>
                    <a:gd name="connsiteY3" fmla="*/ 26843 h 34089"/>
                    <a:gd name="connsiteX4" fmla="*/ 13295 w 33971"/>
                    <a:gd name="connsiteY4" fmla="*/ 31863 h 34089"/>
                    <a:gd name="connsiteX5" fmla="*/ 29344 w 33971"/>
                    <a:gd name="connsiteY5" fmla="*/ 28516 h 34089"/>
                    <a:gd name="connsiteX6" fmla="*/ 31093 w 33971"/>
                    <a:gd name="connsiteY6" fmla="*/ 5013 h 34089"/>
                    <a:gd name="connsiteX7" fmla="*/ 31093 w 33971"/>
                    <a:gd name="connsiteY7" fmla="*/ 5013 h 34089"/>
                    <a:gd name="connsiteX8" fmla="*/ 31093 w 33971"/>
                    <a:gd name="connsiteY8" fmla="*/ 5013 h 34089"/>
                    <a:gd name="connsiteX9" fmla="*/ 31093 w 33971"/>
                    <a:gd name="connsiteY9" fmla="*/ 5013 h 34089"/>
                    <a:gd name="connsiteX10" fmla="*/ 31093 w 33971"/>
                    <a:gd name="connsiteY10" fmla="*/ 5013 h 34089"/>
                    <a:gd name="connsiteX11" fmla="*/ 31093 w 33971"/>
                    <a:gd name="connsiteY11" fmla="*/ 5013 h 34089"/>
                    <a:gd name="connsiteX12" fmla="*/ 23487 w 33971"/>
                    <a:gd name="connsiteY12" fmla="*/ 69 h 34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3971" h="34089">
                      <a:moveTo>
                        <a:pt x="22879" y="-691"/>
                      </a:moveTo>
                      <a:cubicBezTo>
                        <a:pt x="17327" y="-2441"/>
                        <a:pt x="11241" y="-1148"/>
                        <a:pt x="6830" y="2655"/>
                      </a:cubicBezTo>
                      <a:cubicBezTo>
                        <a:pt x="-92" y="8740"/>
                        <a:pt x="-852" y="19313"/>
                        <a:pt x="5232" y="26310"/>
                      </a:cubicBezTo>
                      <a:lnTo>
                        <a:pt x="5689" y="26843"/>
                      </a:lnTo>
                      <a:cubicBezTo>
                        <a:pt x="7667" y="29200"/>
                        <a:pt x="10329" y="30951"/>
                        <a:pt x="13295" y="31863"/>
                      </a:cubicBezTo>
                      <a:cubicBezTo>
                        <a:pt x="18847" y="33613"/>
                        <a:pt x="24933" y="32319"/>
                        <a:pt x="29344" y="28516"/>
                      </a:cubicBezTo>
                      <a:cubicBezTo>
                        <a:pt x="36266" y="22507"/>
                        <a:pt x="37026" y="12010"/>
                        <a:pt x="31093" y="5013"/>
                      </a:cubicBezTo>
                      <a:lnTo>
                        <a:pt x="31093" y="5013"/>
                      </a:lnTo>
                      <a:lnTo>
                        <a:pt x="31093" y="5013"/>
                      </a:lnTo>
                      <a:lnTo>
                        <a:pt x="31093" y="5013"/>
                      </a:lnTo>
                      <a:lnTo>
                        <a:pt x="31093" y="5013"/>
                      </a:lnTo>
                      <a:lnTo>
                        <a:pt x="31093" y="5013"/>
                      </a:lnTo>
                      <a:cubicBezTo>
                        <a:pt x="29039" y="2731"/>
                        <a:pt x="26454" y="982"/>
                        <a:pt x="23487" y="69"/>
                      </a:cubicBezTo>
                      <a:close/>
                    </a:path>
                  </a:pathLst>
                </a:custGeom>
                <a:solidFill>
                  <a:srgbClr val="009640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2" name="Полилиния: фигура 311">
                  <a:extLst>
                    <a:ext uri="{FF2B5EF4-FFF2-40B4-BE49-F238E27FC236}">
                      <a16:creationId xmlns:a16="http://schemas.microsoft.com/office/drawing/2014/main" id="{5EEBE869-AD52-46A8-92B5-8511CCF5F29F}"/>
                    </a:ext>
                  </a:extLst>
                </p:cNvPr>
                <p:cNvSpPr/>
                <p:nvPr/>
              </p:nvSpPr>
              <p:spPr>
                <a:xfrm>
                  <a:off x="611167" y="5304396"/>
                  <a:ext cx="34076" cy="33540"/>
                </a:xfrm>
                <a:custGeom>
                  <a:avLst/>
                  <a:gdLst>
                    <a:gd name="connsiteX0" fmla="*/ 22869 w 34076"/>
                    <a:gd name="connsiteY0" fmla="*/ -685 h 33540"/>
                    <a:gd name="connsiteX1" fmla="*/ 3778 w 34076"/>
                    <a:gd name="connsiteY1" fmla="*/ 6312 h 33540"/>
                    <a:gd name="connsiteX2" fmla="*/ 8874 w 34076"/>
                    <a:gd name="connsiteY2" fmla="*/ 29512 h 33540"/>
                    <a:gd name="connsiteX3" fmla="*/ 9482 w 34076"/>
                    <a:gd name="connsiteY3" fmla="*/ 29512 h 33540"/>
                    <a:gd name="connsiteX4" fmla="*/ 13438 w 34076"/>
                    <a:gd name="connsiteY4" fmla="*/ 31337 h 33540"/>
                    <a:gd name="connsiteX5" fmla="*/ 32605 w 34076"/>
                    <a:gd name="connsiteY5" fmla="*/ 24415 h 33540"/>
                    <a:gd name="connsiteX6" fmla="*/ 27661 w 34076"/>
                    <a:gd name="connsiteY6" fmla="*/ 1597 h 33540"/>
                    <a:gd name="connsiteX7" fmla="*/ 27661 w 34076"/>
                    <a:gd name="connsiteY7" fmla="*/ 1597 h 33540"/>
                    <a:gd name="connsiteX8" fmla="*/ 27661 w 34076"/>
                    <a:gd name="connsiteY8" fmla="*/ 1597 h 33540"/>
                    <a:gd name="connsiteX9" fmla="*/ 27129 w 34076"/>
                    <a:gd name="connsiteY9" fmla="*/ 1597 h 33540"/>
                    <a:gd name="connsiteX10" fmla="*/ 23250 w 34076"/>
                    <a:gd name="connsiteY10" fmla="*/ -229 h 33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076" h="33540">
                      <a:moveTo>
                        <a:pt x="22869" y="-685"/>
                      </a:moveTo>
                      <a:cubicBezTo>
                        <a:pt x="15644" y="-2967"/>
                        <a:pt x="7809" y="-77"/>
                        <a:pt x="3778" y="6312"/>
                      </a:cubicBezTo>
                      <a:cubicBezTo>
                        <a:pt x="-1242" y="14147"/>
                        <a:pt x="1039" y="24491"/>
                        <a:pt x="8874" y="29512"/>
                      </a:cubicBezTo>
                      <a:lnTo>
                        <a:pt x="9482" y="29512"/>
                      </a:lnTo>
                      <a:cubicBezTo>
                        <a:pt x="10699" y="30272"/>
                        <a:pt x="12069" y="30880"/>
                        <a:pt x="13438" y="31337"/>
                      </a:cubicBezTo>
                      <a:cubicBezTo>
                        <a:pt x="20664" y="33543"/>
                        <a:pt x="28498" y="30729"/>
                        <a:pt x="32605" y="24415"/>
                      </a:cubicBezTo>
                      <a:cubicBezTo>
                        <a:pt x="37473" y="16733"/>
                        <a:pt x="35267" y="6617"/>
                        <a:pt x="27661" y="1597"/>
                      </a:cubicBezTo>
                      <a:lnTo>
                        <a:pt x="27661" y="1597"/>
                      </a:lnTo>
                      <a:lnTo>
                        <a:pt x="27661" y="1597"/>
                      </a:lnTo>
                      <a:lnTo>
                        <a:pt x="27129" y="1597"/>
                      </a:lnTo>
                      <a:cubicBezTo>
                        <a:pt x="25912" y="836"/>
                        <a:pt x="24618" y="228"/>
                        <a:pt x="23250" y="-229"/>
                      </a:cubicBezTo>
                      <a:close/>
                    </a:path>
                  </a:pathLst>
                </a:custGeom>
                <a:solidFill>
                  <a:srgbClr val="52AE32"/>
                </a:solidFill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" name="Группа 319">
                <a:extLst>
                  <a:ext uri="{FF2B5EF4-FFF2-40B4-BE49-F238E27FC236}">
                    <a16:creationId xmlns:a16="http://schemas.microsoft.com/office/drawing/2014/main" id="{D3651174-A409-4FB1-B2A2-7821E6118A95}"/>
                  </a:ext>
                </a:extLst>
              </p:cNvPr>
              <p:cNvGrpSpPr/>
              <p:nvPr/>
            </p:nvGrpSpPr>
            <p:grpSpPr>
              <a:xfrm>
                <a:off x="409529" y="5396748"/>
                <a:ext cx="291696" cy="86939"/>
                <a:chOff x="409529" y="5396748"/>
                <a:chExt cx="291696" cy="86939"/>
              </a:xfrm>
              <a:solidFill>
                <a:schemeClr val="tx1"/>
              </a:solidFill>
            </p:grpSpPr>
            <p:sp>
              <p:nvSpPr>
                <p:cNvPr id="313" name="Полилиния: фигура 312">
                  <a:extLst>
                    <a:ext uri="{FF2B5EF4-FFF2-40B4-BE49-F238E27FC236}">
                      <a16:creationId xmlns:a16="http://schemas.microsoft.com/office/drawing/2014/main" id="{16A652AC-35F3-4269-A170-3FD5D2B1361A}"/>
                    </a:ext>
                  </a:extLst>
                </p:cNvPr>
                <p:cNvSpPr/>
                <p:nvPr/>
              </p:nvSpPr>
              <p:spPr>
                <a:xfrm>
                  <a:off x="559067" y="5424891"/>
                  <a:ext cx="35977" cy="52710"/>
                </a:xfrm>
                <a:custGeom>
                  <a:avLst/>
                  <a:gdLst>
                    <a:gd name="connsiteX0" fmla="*/ 23628 w 35977"/>
                    <a:gd name="connsiteY0" fmla="*/ 25239 h 52710"/>
                    <a:gd name="connsiteX1" fmla="*/ 1190 w 35977"/>
                    <a:gd name="connsiteY1" fmla="*/ 6147 h 52710"/>
                    <a:gd name="connsiteX2" fmla="*/ 6666 w 35977"/>
                    <a:gd name="connsiteY2" fmla="*/ -1459 h 52710"/>
                    <a:gd name="connsiteX3" fmla="*/ 37091 w 35977"/>
                    <a:gd name="connsiteY3" fmla="*/ 22348 h 52710"/>
                    <a:gd name="connsiteX4" fmla="*/ 37091 w 35977"/>
                    <a:gd name="connsiteY4" fmla="*/ 27444 h 52710"/>
                    <a:gd name="connsiteX5" fmla="*/ 6666 w 35977"/>
                    <a:gd name="connsiteY5" fmla="*/ 51251 h 52710"/>
                    <a:gd name="connsiteX6" fmla="*/ 1114 w 35977"/>
                    <a:gd name="connsiteY6" fmla="*/ 43645 h 5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977" h="52710">
                      <a:moveTo>
                        <a:pt x="23628" y="25239"/>
                      </a:moveTo>
                      <a:lnTo>
                        <a:pt x="1190" y="6147"/>
                      </a:lnTo>
                      <a:lnTo>
                        <a:pt x="6666" y="-1459"/>
                      </a:lnTo>
                      <a:lnTo>
                        <a:pt x="37091" y="22348"/>
                      </a:lnTo>
                      <a:lnTo>
                        <a:pt x="37091" y="27444"/>
                      </a:lnTo>
                      <a:lnTo>
                        <a:pt x="6666" y="51251"/>
                      </a:lnTo>
                      <a:lnTo>
                        <a:pt x="1114" y="43645"/>
                      </a:ln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4" name="Полилиния: фигура 313">
                  <a:extLst>
                    <a:ext uri="{FF2B5EF4-FFF2-40B4-BE49-F238E27FC236}">
                      <a16:creationId xmlns:a16="http://schemas.microsoft.com/office/drawing/2014/main" id="{F8433F90-A5B3-452A-9BA8-F32EC305C771}"/>
                    </a:ext>
                  </a:extLst>
                </p:cNvPr>
                <p:cNvSpPr/>
                <p:nvPr/>
              </p:nvSpPr>
              <p:spPr>
                <a:xfrm>
                  <a:off x="605008" y="5421544"/>
                  <a:ext cx="43886" cy="61230"/>
                </a:xfrm>
                <a:custGeom>
                  <a:avLst/>
                  <a:gdLst>
                    <a:gd name="connsiteX0" fmla="*/ 1114 w 43886"/>
                    <a:gd name="connsiteY0" fmla="*/ 42886 h 61230"/>
                    <a:gd name="connsiteX1" fmla="*/ 14728 w 43886"/>
                    <a:gd name="connsiteY1" fmla="*/ 27673 h 61230"/>
                    <a:gd name="connsiteX2" fmla="*/ 2406 w 43886"/>
                    <a:gd name="connsiteY2" fmla="*/ 13753 h 61230"/>
                    <a:gd name="connsiteX3" fmla="*/ 23019 w 43886"/>
                    <a:gd name="connsiteY3" fmla="*/ -1459 h 61230"/>
                    <a:gd name="connsiteX4" fmla="*/ 43708 w 43886"/>
                    <a:gd name="connsiteY4" fmla="*/ 13753 h 61230"/>
                    <a:gd name="connsiteX5" fmla="*/ 31310 w 43886"/>
                    <a:gd name="connsiteY5" fmla="*/ 27673 h 61230"/>
                    <a:gd name="connsiteX6" fmla="*/ 45001 w 43886"/>
                    <a:gd name="connsiteY6" fmla="*/ 42886 h 61230"/>
                    <a:gd name="connsiteX7" fmla="*/ 23019 w 43886"/>
                    <a:gd name="connsiteY7" fmla="*/ 59771 h 61230"/>
                    <a:gd name="connsiteX8" fmla="*/ 1114 w 43886"/>
                    <a:gd name="connsiteY8" fmla="*/ 42886 h 61230"/>
                    <a:gd name="connsiteX9" fmla="*/ 33516 w 43886"/>
                    <a:gd name="connsiteY9" fmla="*/ 41745 h 61230"/>
                    <a:gd name="connsiteX10" fmla="*/ 23019 w 43886"/>
                    <a:gd name="connsiteY10" fmla="*/ 32313 h 61230"/>
                    <a:gd name="connsiteX11" fmla="*/ 12674 w 43886"/>
                    <a:gd name="connsiteY11" fmla="*/ 41745 h 61230"/>
                    <a:gd name="connsiteX12" fmla="*/ 23019 w 43886"/>
                    <a:gd name="connsiteY12" fmla="*/ 50719 h 61230"/>
                    <a:gd name="connsiteX13" fmla="*/ 33516 w 43886"/>
                    <a:gd name="connsiteY13" fmla="*/ 41745 h 61230"/>
                    <a:gd name="connsiteX14" fmla="*/ 32527 w 43886"/>
                    <a:gd name="connsiteY14" fmla="*/ 15503 h 61230"/>
                    <a:gd name="connsiteX15" fmla="*/ 23019 w 43886"/>
                    <a:gd name="connsiteY15" fmla="*/ 7896 h 61230"/>
                    <a:gd name="connsiteX16" fmla="*/ 13512 w 43886"/>
                    <a:gd name="connsiteY16" fmla="*/ 15503 h 61230"/>
                    <a:gd name="connsiteX17" fmla="*/ 23019 w 43886"/>
                    <a:gd name="connsiteY17" fmla="*/ 23718 h 61230"/>
                    <a:gd name="connsiteX18" fmla="*/ 32527 w 43886"/>
                    <a:gd name="connsiteY18" fmla="*/ 15503 h 61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6" h="61230">
                      <a:moveTo>
                        <a:pt x="1114" y="42886"/>
                      </a:moveTo>
                      <a:cubicBezTo>
                        <a:pt x="1114" y="34062"/>
                        <a:pt x="3623" y="28205"/>
                        <a:pt x="14728" y="27673"/>
                      </a:cubicBezTo>
                      <a:cubicBezTo>
                        <a:pt x="4308" y="26761"/>
                        <a:pt x="2406" y="21436"/>
                        <a:pt x="2406" y="13753"/>
                      </a:cubicBezTo>
                      <a:cubicBezTo>
                        <a:pt x="2406" y="3561"/>
                        <a:pt x="6818" y="-1459"/>
                        <a:pt x="23019" y="-1459"/>
                      </a:cubicBezTo>
                      <a:cubicBezTo>
                        <a:pt x="39221" y="-1459"/>
                        <a:pt x="43708" y="3257"/>
                        <a:pt x="43708" y="13753"/>
                      </a:cubicBezTo>
                      <a:cubicBezTo>
                        <a:pt x="43708" y="21360"/>
                        <a:pt x="41807" y="26761"/>
                        <a:pt x="31310" y="27673"/>
                      </a:cubicBezTo>
                      <a:cubicBezTo>
                        <a:pt x="42491" y="28205"/>
                        <a:pt x="45001" y="34062"/>
                        <a:pt x="45001" y="42886"/>
                      </a:cubicBezTo>
                      <a:cubicBezTo>
                        <a:pt x="45001" y="55359"/>
                        <a:pt x="38992" y="59771"/>
                        <a:pt x="23019" y="59771"/>
                      </a:cubicBezTo>
                      <a:cubicBezTo>
                        <a:pt x="7046" y="59771"/>
                        <a:pt x="1114" y="55359"/>
                        <a:pt x="1114" y="42886"/>
                      </a:cubicBezTo>
                      <a:close/>
                      <a:moveTo>
                        <a:pt x="33516" y="41745"/>
                      </a:moveTo>
                      <a:cubicBezTo>
                        <a:pt x="33516" y="34975"/>
                        <a:pt x="30853" y="32313"/>
                        <a:pt x="23019" y="32313"/>
                      </a:cubicBezTo>
                      <a:cubicBezTo>
                        <a:pt x="15185" y="32313"/>
                        <a:pt x="12674" y="34975"/>
                        <a:pt x="12674" y="41745"/>
                      </a:cubicBezTo>
                      <a:cubicBezTo>
                        <a:pt x="12674" y="48514"/>
                        <a:pt x="15033" y="50719"/>
                        <a:pt x="23019" y="50719"/>
                      </a:cubicBezTo>
                      <a:cubicBezTo>
                        <a:pt x="31005" y="50719"/>
                        <a:pt x="33516" y="48210"/>
                        <a:pt x="33516" y="41745"/>
                      </a:cubicBezTo>
                      <a:close/>
                      <a:moveTo>
                        <a:pt x="32527" y="15503"/>
                      </a:moveTo>
                      <a:cubicBezTo>
                        <a:pt x="32527" y="9722"/>
                        <a:pt x="30017" y="7896"/>
                        <a:pt x="23019" y="7896"/>
                      </a:cubicBezTo>
                      <a:cubicBezTo>
                        <a:pt x="16021" y="7896"/>
                        <a:pt x="13512" y="9571"/>
                        <a:pt x="13512" y="15503"/>
                      </a:cubicBezTo>
                      <a:cubicBezTo>
                        <a:pt x="13512" y="21436"/>
                        <a:pt x="16326" y="23718"/>
                        <a:pt x="23019" y="23718"/>
                      </a:cubicBezTo>
                      <a:cubicBezTo>
                        <a:pt x="29713" y="23718"/>
                        <a:pt x="32527" y="21436"/>
                        <a:pt x="32527" y="15503"/>
                      </a:cubicBez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5" name="Полилиния: фигура 314">
                  <a:extLst>
                    <a:ext uri="{FF2B5EF4-FFF2-40B4-BE49-F238E27FC236}">
                      <a16:creationId xmlns:a16="http://schemas.microsoft.com/office/drawing/2014/main" id="{CDB63834-38F3-496A-965E-EFEFD0DFD124}"/>
                    </a:ext>
                  </a:extLst>
                </p:cNvPr>
                <p:cNvSpPr/>
                <p:nvPr/>
              </p:nvSpPr>
              <p:spPr>
                <a:xfrm>
                  <a:off x="657415" y="5421849"/>
                  <a:ext cx="43810" cy="60925"/>
                </a:xfrm>
                <a:custGeom>
                  <a:avLst/>
                  <a:gdLst>
                    <a:gd name="connsiteX0" fmla="*/ 44924 w 43810"/>
                    <a:gd name="connsiteY0" fmla="*/ 28358 h 60925"/>
                    <a:gd name="connsiteX1" fmla="*/ 23019 w 43810"/>
                    <a:gd name="connsiteY1" fmla="*/ 59467 h 60925"/>
                    <a:gd name="connsiteX2" fmla="*/ 1114 w 43810"/>
                    <a:gd name="connsiteY2" fmla="*/ 28358 h 60925"/>
                    <a:gd name="connsiteX3" fmla="*/ 23019 w 43810"/>
                    <a:gd name="connsiteY3" fmla="*/ -1459 h 60925"/>
                    <a:gd name="connsiteX4" fmla="*/ 44924 w 43810"/>
                    <a:gd name="connsiteY4" fmla="*/ 28358 h 60925"/>
                    <a:gd name="connsiteX5" fmla="*/ 33972 w 43810"/>
                    <a:gd name="connsiteY5" fmla="*/ 28358 h 60925"/>
                    <a:gd name="connsiteX6" fmla="*/ 23019 w 43810"/>
                    <a:gd name="connsiteY6" fmla="*/ 8353 h 60925"/>
                    <a:gd name="connsiteX7" fmla="*/ 12142 w 43810"/>
                    <a:gd name="connsiteY7" fmla="*/ 28358 h 60925"/>
                    <a:gd name="connsiteX8" fmla="*/ 23019 w 43810"/>
                    <a:gd name="connsiteY8" fmla="*/ 49502 h 60925"/>
                    <a:gd name="connsiteX9" fmla="*/ 33972 w 43810"/>
                    <a:gd name="connsiteY9" fmla="*/ 28358 h 60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810" h="60925">
                      <a:moveTo>
                        <a:pt x="44924" y="28358"/>
                      </a:moveTo>
                      <a:cubicBezTo>
                        <a:pt x="44924" y="52240"/>
                        <a:pt x="37318" y="59467"/>
                        <a:pt x="23019" y="59467"/>
                      </a:cubicBezTo>
                      <a:cubicBezTo>
                        <a:pt x="8720" y="59467"/>
                        <a:pt x="1114" y="51860"/>
                        <a:pt x="1114" y="28358"/>
                      </a:cubicBezTo>
                      <a:cubicBezTo>
                        <a:pt x="1114" y="4854"/>
                        <a:pt x="8720" y="-1459"/>
                        <a:pt x="23019" y="-1459"/>
                      </a:cubicBezTo>
                      <a:cubicBezTo>
                        <a:pt x="37318" y="-1459"/>
                        <a:pt x="44924" y="4702"/>
                        <a:pt x="44924" y="28358"/>
                      </a:cubicBezTo>
                      <a:close/>
                      <a:moveTo>
                        <a:pt x="33972" y="28358"/>
                      </a:moveTo>
                      <a:cubicBezTo>
                        <a:pt x="33972" y="10635"/>
                        <a:pt x="31614" y="8353"/>
                        <a:pt x="23019" y="8353"/>
                      </a:cubicBezTo>
                      <a:cubicBezTo>
                        <a:pt x="14424" y="8353"/>
                        <a:pt x="12142" y="10635"/>
                        <a:pt x="12142" y="28358"/>
                      </a:cubicBezTo>
                      <a:cubicBezTo>
                        <a:pt x="12142" y="46080"/>
                        <a:pt x="14500" y="49502"/>
                        <a:pt x="23019" y="49502"/>
                      </a:cubicBezTo>
                      <a:cubicBezTo>
                        <a:pt x="31538" y="49502"/>
                        <a:pt x="33972" y="45927"/>
                        <a:pt x="33972" y="28358"/>
                      </a:cubicBez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6" name="Полилиния: фигура 315">
                  <a:extLst>
                    <a:ext uri="{FF2B5EF4-FFF2-40B4-BE49-F238E27FC236}">
                      <a16:creationId xmlns:a16="http://schemas.microsoft.com/office/drawing/2014/main" id="{7FE92CB2-1E0A-4F1B-89B7-775BA0003C49}"/>
                    </a:ext>
                  </a:extLst>
                </p:cNvPr>
                <p:cNvSpPr/>
                <p:nvPr/>
              </p:nvSpPr>
              <p:spPr>
                <a:xfrm>
                  <a:off x="409529" y="5396748"/>
                  <a:ext cx="73931" cy="84809"/>
                </a:xfrm>
                <a:custGeom>
                  <a:avLst/>
                  <a:gdLst>
                    <a:gd name="connsiteX0" fmla="*/ 75046 w 73931"/>
                    <a:gd name="connsiteY0" fmla="*/ 83350 h 84809"/>
                    <a:gd name="connsiteX1" fmla="*/ 55193 w 73931"/>
                    <a:gd name="connsiteY1" fmla="*/ 83350 h 84809"/>
                    <a:gd name="connsiteX2" fmla="*/ 28496 w 73931"/>
                    <a:gd name="connsiteY2" fmla="*/ 51024 h 84809"/>
                    <a:gd name="connsiteX3" fmla="*/ 17163 w 73931"/>
                    <a:gd name="connsiteY3" fmla="*/ 51024 h 84809"/>
                    <a:gd name="connsiteX4" fmla="*/ 17163 w 73931"/>
                    <a:gd name="connsiteY4" fmla="*/ 83350 h 84809"/>
                    <a:gd name="connsiteX5" fmla="*/ 1114 w 73931"/>
                    <a:gd name="connsiteY5" fmla="*/ 83350 h 84809"/>
                    <a:gd name="connsiteX6" fmla="*/ 1114 w 73931"/>
                    <a:gd name="connsiteY6" fmla="*/ -1459 h 84809"/>
                    <a:gd name="connsiteX7" fmla="*/ 45306 w 73931"/>
                    <a:gd name="connsiteY7" fmla="*/ -1459 h 84809"/>
                    <a:gd name="connsiteX8" fmla="*/ 68961 w 73931"/>
                    <a:gd name="connsiteY8" fmla="*/ 23261 h 84809"/>
                    <a:gd name="connsiteX9" fmla="*/ 50250 w 73931"/>
                    <a:gd name="connsiteY9" fmla="*/ 46004 h 84809"/>
                    <a:gd name="connsiteX10" fmla="*/ 46675 w 73931"/>
                    <a:gd name="connsiteY10" fmla="*/ 46080 h 84809"/>
                    <a:gd name="connsiteX11" fmla="*/ 75046 w 73931"/>
                    <a:gd name="connsiteY11" fmla="*/ 83350 h 84809"/>
                    <a:gd name="connsiteX12" fmla="*/ 17163 w 73931"/>
                    <a:gd name="connsiteY12" fmla="*/ 37713 h 84809"/>
                    <a:gd name="connsiteX13" fmla="*/ 41198 w 73931"/>
                    <a:gd name="connsiteY13" fmla="*/ 37713 h 84809"/>
                    <a:gd name="connsiteX14" fmla="*/ 51011 w 73931"/>
                    <a:gd name="connsiteY14" fmla="*/ 25315 h 84809"/>
                    <a:gd name="connsiteX15" fmla="*/ 41503 w 73931"/>
                    <a:gd name="connsiteY15" fmla="*/ 12156 h 84809"/>
                    <a:gd name="connsiteX16" fmla="*/ 17163 w 73931"/>
                    <a:gd name="connsiteY16" fmla="*/ 12156 h 8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3931" h="84809">
                      <a:moveTo>
                        <a:pt x="75046" y="83350"/>
                      </a:moveTo>
                      <a:lnTo>
                        <a:pt x="55193" y="83350"/>
                      </a:lnTo>
                      <a:cubicBezTo>
                        <a:pt x="41883" y="60532"/>
                        <a:pt x="33973" y="51024"/>
                        <a:pt x="28496" y="51024"/>
                      </a:cubicBezTo>
                      <a:lnTo>
                        <a:pt x="17163" y="51024"/>
                      </a:lnTo>
                      <a:lnTo>
                        <a:pt x="17163" y="83350"/>
                      </a:lnTo>
                      <a:lnTo>
                        <a:pt x="1114" y="83350"/>
                      </a:lnTo>
                      <a:lnTo>
                        <a:pt x="1114" y="-1459"/>
                      </a:lnTo>
                      <a:lnTo>
                        <a:pt x="45306" y="-1459"/>
                      </a:lnTo>
                      <a:cubicBezTo>
                        <a:pt x="63180" y="-1459"/>
                        <a:pt x="68961" y="9571"/>
                        <a:pt x="68961" y="23261"/>
                      </a:cubicBezTo>
                      <a:cubicBezTo>
                        <a:pt x="70102" y="34747"/>
                        <a:pt x="61735" y="44940"/>
                        <a:pt x="50250" y="46004"/>
                      </a:cubicBezTo>
                      <a:cubicBezTo>
                        <a:pt x="49033" y="46156"/>
                        <a:pt x="47892" y="46156"/>
                        <a:pt x="46675" y="46080"/>
                      </a:cubicBezTo>
                      <a:cubicBezTo>
                        <a:pt x="52455" y="48590"/>
                        <a:pt x="60138" y="58554"/>
                        <a:pt x="75046" y="83350"/>
                      </a:cubicBezTo>
                      <a:close/>
                      <a:moveTo>
                        <a:pt x="17163" y="37713"/>
                      </a:moveTo>
                      <a:lnTo>
                        <a:pt x="41198" y="37713"/>
                      </a:lnTo>
                      <a:cubicBezTo>
                        <a:pt x="47360" y="37713"/>
                        <a:pt x="51011" y="33605"/>
                        <a:pt x="51011" y="25315"/>
                      </a:cubicBezTo>
                      <a:cubicBezTo>
                        <a:pt x="51011" y="17024"/>
                        <a:pt x="47511" y="12156"/>
                        <a:pt x="41503" y="12156"/>
                      </a:cubicBezTo>
                      <a:lnTo>
                        <a:pt x="17163" y="12156"/>
                      </a:ln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7" name="Полилиния: фигура 316">
                  <a:extLst>
                    <a:ext uri="{FF2B5EF4-FFF2-40B4-BE49-F238E27FC236}">
                      <a16:creationId xmlns:a16="http://schemas.microsoft.com/office/drawing/2014/main" id="{05482575-5CC7-49F0-A847-3F7280A0103A}"/>
                    </a:ext>
                  </a:extLst>
                </p:cNvPr>
                <p:cNvSpPr/>
                <p:nvPr/>
              </p:nvSpPr>
              <p:spPr>
                <a:xfrm>
                  <a:off x="490687" y="5418198"/>
                  <a:ext cx="54232" cy="65489"/>
                </a:xfrm>
                <a:custGeom>
                  <a:avLst/>
                  <a:gdLst>
                    <a:gd name="connsiteX0" fmla="*/ 55270 w 54232"/>
                    <a:gd name="connsiteY0" fmla="*/ 59162 h 65489"/>
                    <a:gd name="connsiteX1" fmla="*/ 27278 w 54232"/>
                    <a:gd name="connsiteY1" fmla="*/ 64030 h 65489"/>
                    <a:gd name="connsiteX2" fmla="*/ 1114 w 54232"/>
                    <a:gd name="connsiteY2" fmla="*/ 43342 h 65489"/>
                    <a:gd name="connsiteX3" fmla="*/ 25453 w 54232"/>
                    <a:gd name="connsiteY3" fmla="*/ 22957 h 65489"/>
                    <a:gd name="connsiteX4" fmla="*/ 40665 w 54232"/>
                    <a:gd name="connsiteY4" fmla="*/ 24706 h 65489"/>
                    <a:gd name="connsiteX5" fmla="*/ 25453 w 54232"/>
                    <a:gd name="connsiteY5" fmla="*/ 11167 h 65489"/>
                    <a:gd name="connsiteX6" fmla="*/ 6666 w 54232"/>
                    <a:gd name="connsiteY6" fmla="*/ 14209 h 65489"/>
                    <a:gd name="connsiteX7" fmla="*/ 3852 w 54232"/>
                    <a:gd name="connsiteY7" fmla="*/ 1811 h 65489"/>
                    <a:gd name="connsiteX8" fmla="*/ 28572 w 54232"/>
                    <a:gd name="connsiteY8" fmla="*/ -1459 h 65489"/>
                    <a:gd name="connsiteX9" fmla="*/ 55346 w 54232"/>
                    <a:gd name="connsiteY9" fmla="*/ 22652 h 65489"/>
                    <a:gd name="connsiteX10" fmla="*/ 40818 w 54232"/>
                    <a:gd name="connsiteY10" fmla="*/ 34899 h 65489"/>
                    <a:gd name="connsiteX11" fmla="*/ 28496 w 54232"/>
                    <a:gd name="connsiteY11" fmla="*/ 33834 h 65489"/>
                    <a:gd name="connsiteX12" fmla="*/ 16934 w 54232"/>
                    <a:gd name="connsiteY12" fmla="*/ 42733 h 65489"/>
                    <a:gd name="connsiteX13" fmla="*/ 28420 w 54232"/>
                    <a:gd name="connsiteY13" fmla="*/ 52469 h 65489"/>
                    <a:gd name="connsiteX14" fmla="*/ 40818 w 54232"/>
                    <a:gd name="connsiteY14" fmla="*/ 50339 h 65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232" h="65489">
                      <a:moveTo>
                        <a:pt x="55270" y="59162"/>
                      </a:moveTo>
                      <a:cubicBezTo>
                        <a:pt x="46294" y="62357"/>
                        <a:pt x="36786" y="63954"/>
                        <a:pt x="27278" y="64030"/>
                      </a:cubicBezTo>
                      <a:cubicBezTo>
                        <a:pt x="7731" y="64030"/>
                        <a:pt x="1114" y="59543"/>
                        <a:pt x="1114" y="43342"/>
                      </a:cubicBezTo>
                      <a:cubicBezTo>
                        <a:pt x="1114" y="25771"/>
                        <a:pt x="11001" y="22957"/>
                        <a:pt x="25453" y="22957"/>
                      </a:cubicBezTo>
                      <a:cubicBezTo>
                        <a:pt x="30550" y="22957"/>
                        <a:pt x="35646" y="23565"/>
                        <a:pt x="40665" y="24706"/>
                      </a:cubicBezTo>
                      <a:cubicBezTo>
                        <a:pt x="40665" y="13830"/>
                        <a:pt x="38080" y="11167"/>
                        <a:pt x="25453" y="11167"/>
                      </a:cubicBezTo>
                      <a:cubicBezTo>
                        <a:pt x="19064" y="11167"/>
                        <a:pt x="12751" y="12155"/>
                        <a:pt x="6666" y="14209"/>
                      </a:cubicBezTo>
                      <a:lnTo>
                        <a:pt x="3852" y="1811"/>
                      </a:lnTo>
                      <a:cubicBezTo>
                        <a:pt x="11915" y="-318"/>
                        <a:pt x="20205" y="-1383"/>
                        <a:pt x="28572" y="-1459"/>
                      </a:cubicBezTo>
                      <a:cubicBezTo>
                        <a:pt x="46979" y="-1459"/>
                        <a:pt x="55346" y="4093"/>
                        <a:pt x="55346" y="22652"/>
                      </a:cubicBezTo>
                      <a:close/>
                      <a:moveTo>
                        <a:pt x="40818" y="34899"/>
                      </a:moveTo>
                      <a:cubicBezTo>
                        <a:pt x="36786" y="34137"/>
                        <a:pt x="32603" y="33834"/>
                        <a:pt x="28496" y="33834"/>
                      </a:cubicBezTo>
                      <a:cubicBezTo>
                        <a:pt x="19977" y="33834"/>
                        <a:pt x="16934" y="34823"/>
                        <a:pt x="16934" y="42733"/>
                      </a:cubicBezTo>
                      <a:cubicBezTo>
                        <a:pt x="16934" y="50643"/>
                        <a:pt x="19293" y="52469"/>
                        <a:pt x="28420" y="52469"/>
                      </a:cubicBezTo>
                      <a:cubicBezTo>
                        <a:pt x="32679" y="52469"/>
                        <a:pt x="36862" y="51708"/>
                        <a:pt x="40818" y="50339"/>
                      </a:cubicBez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6B57A678-4225-4E02-B8F5-46B451692AF8}"/>
              </a:ext>
            </a:extLst>
          </p:cNvPr>
          <p:cNvSpPr/>
          <p:nvPr/>
        </p:nvSpPr>
        <p:spPr>
          <a:xfrm>
            <a:off x="2927349" y="3860800"/>
            <a:ext cx="1368485" cy="4318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Etelka Medium Pro" panose="02000503080000020004" pitchFamily="50" charset="0"/>
              </a:rPr>
              <a:t>120</a:t>
            </a:r>
            <a:r>
              <a:rPr lang="en-US" sz="1200" dirty="0">
                <a:latin typeface="Etelka Medium Pro" panose="02000503080000020004" pitchFamily="50" charset="0"/>
              </a:rPr>
              <a:t>º</a:t>
            </a:r>
            <a:endParaRPr lang="ru-RU" sz="1200" dirty="0">
              <a:latin typeface="Etelka Medium Pro" panose="02000503080000020004" pitchFamily="50" charset="0"/>
            </a:endParaRPr>
          </a:p>
          <a:p>
            <a:pPr>
              <a:lnSpc>
                <a:spcPct val="90000"/>
              </a:lnSpc>
            </a:pPr>
            <a:r>
              <a:rPr lang="ru-RU" sz="900" dirty="0">
                <a:latin typeface="Etelka Light Pro" panose="02000503030000020004" pitchFamily="50" charset="0"/>
              </a:rPr>
              <a:t>угол светового пучка</a:t>
            </a:r>
          </a:p>
        </p:txBody>
      </p:sp>
      <p:grpSp>
        <p:nvGrpSpPr>
          <p:cNvPr id="231" name="Группа 230">
            <a:extLst>
              <a:ext uri="{FF2B5EF4-FFF2-40B4-BE49-F238E27FC236}">
                <a16:creationId xmlns:a16="http://schemas.microsoft.com/office/drawing/2014/main" id="{D70AF845-12B0-4277-8C18-829D0D519BFC}"/>
              </a:ext>
            </a:extLst>
          </p:cNvPr>
          <p:cNvGrpSpPr/>
          <p:nvPr/>
        </p:nvGrpSpPr>
        <p:grpSpPr>
          <a:xfrm>
            <a:off x="2425326" y="3858002"/>
            <a:ext cx="467268" cy="434599"/>
            <a:chOff x="2418483" y="3928565"/>
            <a:chExt cx="477648" cy="444253"/>
          </a:xfrm>
        </p:grpSpPr>
        <p:grpSp>
          <p:nvGrpSpPr>
            <p:cNvPr id="229" name="Группа 228">
              <a:extLst>
                <a:ext uri="{FF2B5EF4-FFF2-40B4-BE49-F238E27FC236}">
                  <a16:creationId xmlns:a16="http://schemas.microsoft.com/office/drawing/2014/main" id="{51A11D55-9BC6-41E5-B87C-2E21128B6F88}"/>
                </a:ext>
              </a:extLst>
            </p:cNvPr>
            <p:cNvGrpSpPr/>
            <p:nvPr/>
          </p:nvGrpSpPr>
          <p:grpSpPr>
            <a:xfrm>
              <a:off x="2467536" y="4108658"/>
              <a:ext cx="257682" cy="91704"/>
              <a:chOff x="2467536" y="4108658"/>
              <a:chExt cx="257682" cy="91704"/>
            </a:xfrm>
            <a:solidFill>
              <a:schemeClr val="tx1"/>
            </a:solidFill>
          </p:grpSpPr>
          <p:sp>
            <p:nvSpPr>
              <p:cNvPr id="207" name="Полилиния: фигура 206">
                <a:extLst>
                  <a:ext uri="{FF2B5EF4-FFF2-40B4-BE49-F238E27FC236}">
                    <a16:creationId xmlns:a16="http://schemas.microsoft.com/office/drawing/2014/main" id="{C002FC36-F9BB-48A7-8A31-18D1D066729A}"/>
                  </a:ext>
                </a:extLst>
              </p:cNvPr>
              <p:cNvSpPr/>
              <p:nvPr/>
            </p:nvSpPr>
            <p:spPr>
              <a:xfrm>
                <a:off x="2467536" y="4108658"/>
                <a:ext cx="39720" cy="89621"/>
              </a:xfrm>
              <a:custGeom>
                <a:avLst/>
                <a:gdLst>
                  <a:gd name="connsiteX0" fmla="*/ 24107 w 39720"/>
                  <a:gd name="connsiteY0" fmla="*/ 88313 h 89621"/>
                  <a:gd name="connsiteX1" fmla="*/ 24107 w 39720"/>
                  <a:gd name="connsiteY1" fmla="*/ 19670 h 89621"/>
                  <a:gd name="connsiteX2" fmla="*/ 4825 w 39720"/>
                  <a:gd name="connsiteY2" fmla="*/ 27922 h 89621"/>
                  <a:gd name="connsiteX3" fmla="*/ 275 w 39720"/>
                  <a:gd name="connsiteY3" fmla="*/ 14579 h 89621"/>
                  <a:gd name="connsiteX4" fmla="*/ 39995 w 39720"/>
                  <a:gd name="connsiteY4" fmla="*/ -1308 h 89621"/>
                  <a:gd name="connsiteX5" fmla="*/ 39995 w 39720"/>
                  <a:gd name="connsiteY5" fmla="*/ 88313 h 8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20" h="89621">
                    <a:moveTo>
                      <a:pt x="24107" y="88313"/>
                    </a:moveTo>
                    <a:lnTo>
                      <a:pt x="24107" y="19670"/>
                    </a:lnTo>
                    <a:lnTo>
                      <a:pt x="4825" y="27922"/>
                    </a:lnTo>
                    <a:lnTo>
                      <a:pt x="275" y="14579"/>
                    </a:lnTo>
                    <a:lnTo>
                      <a:pt x="39995" y="-1308"/>
                    </a:lnTo>
                    <a:lnTo>
                      <a:pt x="39995" y="88313"/>
                    </a:lnTo>
                    <a:close/>
                  </a:path>
                </a:pathLst>
              </a:custGeom>
              <a:grpFill/>
              <a:ln w="7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8" name="Полилиния: фигура 207">
                <a:extLst>
                  <a:ext uri="{FF2B5EF4-FFF2-40B4-BE49-F238E27FC236}">
                    <a16:creationId xmlns:a16="http://schemas.microsoft.com/office/drawing/2014/main" id="{27C9D44E-F3B3-41B3-9ABE-549014E1C17A}"/>
                  </a:ext>
                </a:extLst>
              </p:cNvPr>
              <p:cNvSpPr/>
              <p:nvPr/>
            </p:nvSpPr>
            <p:spPr>
              <a:xfrm>
                <a:off x="2527310" y="4110123"/>
                <a:ext cx="62627" cy="88156"/>
              </a:xfrm>
              <a:custGeom>
                <a:avLst/>
                <a:gdLst>
                  <a:gd name="connsiteX0" fmla="*/ 3668 w 62627"/>
                  <a:gd name="connsiteY0" fmla="*/ 2625 h 88156"/>
                  <a:gd name="connsiteX1" fmla="*/ 31048 w 62627"/>
                  <a:gd name="connsiteY1" fmla="*/ -1308 h 88156"/>
                  <a:gd name="connsiteX2" fmla="*/ 62902 w 62627"/>
                  <a:gd name="connsiteY2" fmla="*/ 23990 h 88156"/>
                  <a:gd name="connsiteX3" fmla="*/ 22410 w 62627"/>
                  <a:gd name="connsiteY3" fmla="*/ 72734 h 88156"/>
                  <a:gd name="connsiteX4" fmla="*/ 62748 w 62627"/>
                  <a:gd name="connsiteY4" fmla="*/ 72734 h 88156"/>
                  <a:gd name="connsiteX5" fmla="*/ 62748 w 62627"/>
                  <a:gd name="connsiteY5" fmla="*/ 86848 h 88156"/>
                  <a:gd name="connsiteX6" fmla="*/ 275 w 62627"/>
                  <a:gd name="connsiteY6" fmla="*/ 86848 h 88156"/>
                  <a:gd name="connsiteX7" fmla="*/ 275 w 62627"/>
                  <a:gd name="connsiteY7" fmla="*/ 73736 h 88156"/>
                  <a:gd name="connsiteX8" fmla="*/ 45626 w 62627"/>
                  <a:gd name="connsiteY8" fmla="*/ 25377 h 88156"/>
                  <a:gd name="connsiteX9" fmla="*/ 29660 w 62627"/>
                  <a:gd name="connsiteY9" fmla="*/ 13346 h 88156"/>
                  <a:gd name="connsiteX10" fmla="*/ 7139 w 62627"/>
                  <a:gd name="connsiteY10" fmla="*/ 16739 h 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627" h="88156">
                    <a:moveTo>
                      <a:pt x="3668" y="2625"/>
                    </a:moveTo>
                    <a:cubicBezTo>
                      <a:pt x="12561" y="3"/>
                      <a:pt x="21786" y="-1308"/>
                      <a:pt x="31048" y="-1308"/>
                    </a:cubicBezTo>
                    <a:cubicBezTo>
                      <a:pt x="52413" y="-1308"/>
                      <a:pt x="62902" y="4091"/>
                      <a:pt x="62902" y="23990"/>
                    </a:cubicBezTo>
                    <a:cubicBezTo>
                      <a:pt x="62902" y="41498"/>
                      <a:pt x="57349" y="48593"/>
                      <a:pt x="22410" y="72734"/>
                    </a:cubicBezTo>
                    <a:lnTo>
                      <a:pt x="62748" y="72734"/>
                    </a:lnTo>
                    <a:lnTo>
                      <a:pt x="62748" y="86848"/>
                    </a:lnTo>
                    <a:lnTo>
                      <a:pt x="275" y="86848"/>
                    </a:lnTo>
                    <a:lnTo>
                      <a:pt x="275" y="73736"/>
                    </a:lnTo>
                    <a:cubicBezTo>
                      <a:pt x="43003" y="41112"/>
                      <a:pt x="45626" y="38026"/>
                      <a:pt x="45626" y="25377"/>
                    </a:cubicBezTo>
                    <a:cubicBezTo>
                      <a:pt x="45626" y="15968"/>
                      <a:pt x="41306" y="13346"/>
                      <a:pt x="29660" y="13346"/>
                    </a:cubicBezTo>
                    <a:cubicBezTo>
                      <a:pt x="22025" y="13346"/>
                      <a:pt x="14435" y="14503"/>
                      <a:pt x="7139" y="16739"/>
                    </a:cubicBezTo>
                    <a:close/>
                  </a:path>
                </a:pathLst>
              </a:custGeom>
              <a:grpFill/>
              <a:ln w="7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9" name="Полилиния: фигура 208">
                <a:extLst>
                  <a:ext uri="{FF2B5EF4-FFF2-40B4-BE49-F238E27FC236}">
                    <a16:creationId xmlns:a16="http://schemas.microsoft.com/office/drawing/2014/main" id="{7C5A1FA0-3867-4CE2-9984-0EEBDC49AABF}"/>
                  </a:ext>
                </a:extLst>
              </p:cNvPr>
              <p:cNvSpPr/>
              <p:nvPr/>
            </p:nvSpPr>
            <p:spPr>
              <a:xfrm>
                <a:off x="2605131" y="4110123"/>
                <a:ext cx="64632" cy="90239"/>
              </a:xfrm>
              <a:custGeom>
                <a:avLst/>
                <a:gdLst>
                  <a:gd name="connsiteX0" fmla="*/ 64907 w 64632"/>
                  <a:gd name="connsiteY0" fmla="*/ 42655 h 90239"/>
                  <a:gd name="connsiteX1" fmla="*/ 32591 w 64632"/>
                  <a:gd name="connsiteY1" fmla="*/ 88931 h 90239"/>
                  <a:gd name="connsiteX2" fmla="*/ 275 w 64632"/>
                  <a:gd name="connsiteY2" fmla="*/ 42655 h 90239"/>
                  <a:gd name="connsiteX3" fmla="*/ 32591 w 64632"/>
                  <a:gd name="connsiteY3" fmla="*/ -1308 h 90239"/>
                  <a:gd name="connsiteX4" fmla="*/ 64907 w 64632"/>
                  <a:gd name="connsiteY4" fmla="*/ 42655 h 90239"/>
                  <a:gd name="connsiteX5" fmla="*/ 48788 w 64632"/>
                  <a:gd name="connsiteY5" fmla="*/ 42655 h 90239"/>
                  <a:gd name="connsiteX6" fmla="*/ 32591 w 64632"/>
                  <a:gd name="connsiteY6" fmla="*/ 13114 h 90239"/>
                  <a:gd name="connsiteX7" fmla="*/ 16549 w 64632"/>
                  <a:gd name="connsiteY7" fmla="*/ 42655 h 90239"/>
                  <a:gd name="connsiteX8" fmla="*/ 32591 w 64632"/>
                  <a:gd name="connsiteY8" fmla="*/ 73506 h 90239"/>
                  <a:gd name="connsiteX9" fmla="*/ 48788 w 64632"/>
                  <a:gd name="connsiteY9" fmla="*/ 42655 h 9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632" h="90239">
                    <a:moveTo>
                      <a:pt x="64907" y="42655"/>
                    </a:moveTo>
                    <a:cubicBezTo>
                      <a:pt x="64907" y="77901"/>
                      <a:pt x="54032" y="88931"/>
                      <a:pt x="32591" y="88931"/>
                    </a:cubicBezTo>
                    <a:cubicBezTo>
                      <a:pt x="11150" y="88931"/>
                      <a:pt x="275" y="78287"/>
                      <a:pt x="275" y="42655"/>
                    </a:cubicBezTo>
                    <a:cubicBezTo>
                      <a:pt x="275" y="7022"/>
                      <a:pt x="11227" y="-1308"/>
                      <a:pt x="32591" y="-1308"/>
                    </a:cubicBezTo>
                    <a:cubicBezTo>
                      <a:pt x="53955" y="-1308"/>
                      <a:pt x="64907" y="7793"/>
                      <a:pt x="64907" y="42655"/>
                    </a:cubicBezTo>
                    <a:close/>
                    <a:moveTo>
                      <a:pt x="48788" y="42655"/>
                    </a:moveTo>
                    <a:cubicBezTo>
                      <a:pt x="48788" y="16586"/>
                      <a:pt x="45317" y="13114"/>
                      <a:pt x="32591" y="13114"/>
                    </a:cubicBezTo>
                    <a:cubicBezTo>
                      <a:pt x="19865" y="13114"/>
                      <a:pt x="16549" y="16586"/>
                      <a:pt x="16549" y="42655"/>
                    </a:cubicBezTo>
                    <a:cubicBezTo>
                      <a:pt x="16549" y="68724"/>
                      <a:pt x="20019" y="73506"/>
                      <a:pt x="32591" y="73506"/>
                    </a:cubicBezTo>
                    <a:cubicBezTo>
                      <a:pt x="45163" y="73506"/>
                      <a:pt x="48788" y="68569"/>
                      <a:pt x="48788" y="42655"/>
                    </a:cubicBezTo>
                    <a:close/>
                  </a:path>
                </a:pathLst>
              </a:custGeom>
              <a:grpFill/>
              <a:ln w="7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0" name="Полилиния: фигура 209">
                <a:extLst>
                  <a:ext uri="{FF2B5EF4-FFF2-40B4-BE49-F238E27FC236}">
                    <a16:creationId xmlns:a16="http://schemas.microsoft.com/office/drawing/2014/main" id="{E2E34A55-F6C2-441E-81F8-DDCC387B932E}"/>
                  </a:ext>
                </a:extLst>
              </p:cNvPr>
              <p:cNvSpPr/>
              <p:nvPr/>
            </p:nvSpPr>
            <p:spPr>
              <a:xfrm>
                <a:off x="2680253" y="4110123"/>
                <a:ext cx="44965" cy="56071"/>
              </a:xfrm>
              <a:custGeom>
                <a:avLst/>
                <a:gdLst>
                  <a:gd name="connsiteX0" fmla="*/ 45240 w 44965"/>
                  <a:gd name="connsiteY0" fmla="*/ 26227 h 56071"/>
                  <a:gd name="connsiteX1" fmla="*/ 22796 w 44965"/>
                  <a:gd name="connsiteY1" fmla="*/ 54763 h 56071"/>
                  <a:gd name="connsiteX2" fmla="*/ 275 w 44965"/>
                  <a:gd name="connsiteY2" fmla="*/ 26227 h 56071"/>
                  <a:gd name="connsiteX3" fmla="*/ 22796 w 44965"/>
                  <a:gd name="connsiteY3" fmla="*/ -1308 h 56071"/>
                  <a:gd name="connsiteX4" fmla="*/ 45240 w 44965"/>
                  <a:gd name="connsiteY4" fmla="*/ 26227 h 56071"/>
                  <a:gd name="connsiteX5" fmla="*/ 31666 w 44965"/>
                  <a:gd name="connsiteY5" fmla="*/ 26227 h 56071"/>
                  <a:gd name="connsiteX6" fmla="*/ 22796 w 44965"/>
                  <a:gd name="connsiteY6" fmla="*/ 9490 h 56071"/>
                  <a:gd name="connsiteX7" fmla="*/ 13772 w 44965"/>
                  <a:gd name="connsiteY7" fmla="*/ 26227 h 56071"/>
                  <a:gd name="connsiteX8" fmla="*/ 22796 w 44965"/>
                  <a:gd name="connsiteY8" fmla="*/ 43657 h 56071"/>
                  <a:gd name="connsiteX9" fmla="*/ 31743 w 44965"/>
                  <a:gd name="connsiteY9" fmla="*/ 26304 h 5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65" h="56071">
                    <a:moveTo>
                      <a:pt x="45240" y="26227"/>
                    </a:moveTo>
                    <a:cubicBezTo>
                      <a:pt x="45240" y="48208"/>
                      <a:pt x="38684" y="54763"/>
                      <a:pt x="22796" y="54763"/>
                    </a:cubicBezTo>
                    <a:cubicBezTo>
                      <a:pt x="6908" y="54763"/>
                      <a:pt x="275" y="48208"/>
                      <a:pt x="275" y="26227"/>
                    </a:cubicBezTo>
                    <a:cubicBezTo>
                      <a:pt x="275" y="4245"/>
                      <a:pt x="6831" y="-1308"/>
                      <a:pt x="22796" y="-1308"/>
                    </a:cubicBezTo>
                    <a:cubicBezTo>
                      <a:pt x="38761" y="-1308"/>
                      <a:pt x="45240" y="4322"/>
                      <a:pt x="45240" y="26227"/>
                    </a:cubicBezTo>
                    <a:close/>
                    <a:moveTo>
                      <a:pt x="31666" y="26227"/>
                    </a:moveTo>
                    <a:cubicBezTo>
                      <a:pt x="31666" y="11804"/>
                      <a:pt x="29660" y="9490"/>
                      <a:pt x="22796" y="9490"/>
                    </a:cubicBezTo>
                    <a:cubicBezTo>
                      <a:pt x="15932" y="9490"/>
                      <a:pt x="13772" y="11804"/>
                      <a:pt x="13772" y="26227"/>
                    </a:cubicBezTo>
                    <a:cubicBezTo>
                      <a:pt x="13772" y="40649"/>
                      <a:pt x="16009" y="43657"/>
                      <a:pt x="22796" y="43657"/>
                    </a:cubicBezTo>
                    <a:cubicBezTo>
                      <a:pt x="29583" y="43657"/>
                      <a:pt x="31743" y="40649"/>
                      <a:pt x="31743" y="26304"/>
                    </a:cubicBezTo>
                    <a:close/>
                  </a:path>
                </a:pathLst>
              </a:custGeom>
              <a:grpFill/>
              <a:ln w="7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6FDBF583-D081-447E-8F31-C347513D6E42}"/>
                </a:ext>
              </a:extLst>
            </p:cNvPr>
            <p:cNvGrpSpPr/>
            <p:nvPr/>
          </p:nvGrpSpPr>
          <p:grpSpPr>
            <a:xfrm>
              <a:off x="2418483" y="3928565"/>
              <a:ext cx="477648" cy="444253"/>
              <a:chOff x="2418483" y="3928565"/>
              <a:chExt cx="477648" cy="444253"/>
            </a:xfrm>
            <a:solidFill>
              <a:srgbClr val="00A0E3"/>
            </a:solidFill>
          </p:grpSpPr>
          <p:sp>
            <p:nvSpPr>
              <p:cNvPr id="206" name="Полилиния: фигура 205">
                <a:extLst>
                  <a:ext uri="{FF2B5EF4-FFF2-40B4-BE49-F238E27FC236}">
                    <a16:creationId xmlns:a16="http://schemas.microsoft.com/office/drawing/2014/main" id="{6CA663D7-97E2-4DC3-BAD8-78B550FE0E64}"/>
                  </a:ext>
                </a:extLst>
              </p:cNvPr>
              <p:cNvSpPr/>
              <p:nvPr/>
            </p:nvSpPr>
            <p:spPr>
              <a:xfrm>
                <a:off x="2602509" y="4022429"/>
                <a:ext cx="293622" cy="257142"/>
              </a:xfrm>
              <a:custGeom>
                <a:avLst/>
                <a:gdLst>
                  <a:gd name="connsiteX0" fmla="*/ 194249 w 293622"/>
                  <a:gd name="connsiteY0" fmla="*/ 67181 h 257142"/>
                  <a:gd name="connsiteX1" fmla="*/ 146816 w 293622"/>
                  <a:gd name="connsiteY1" fmla="*/ -1308 h 257142"/>
                  <a:gd name="connsiteX2" fmla="*/ 146816 w 293622"/>
                  <a:gd name="connsiteY2" fmla="*/ -1308 h 257142"/>
                  <a:gd name="connsiteX3" fmla="*/ 99460 w 293622"/>
                  <a:gd name="connsiteY3" fmla="*/ 67181 h 257142"/>
                  <a:gd name="connsiteX4" fmla="*/ 100617 w 293622"/>
                  <a:gd name="connsiteY4" fmla="*/ 67181 h 257142"/>
                  <a:gd name="connsiteX5" fmla="*/ 142343 w 293622"/>
                  <a:gd name="connsiteY5" fmla="*/ 113997 h 257142"/>
                  <a:gd name="connsiteX6" fmla="*/ 100617 w 293622"/>
                  <a:gd name="connsiteY6" fmla="*/ 161816 h 257142"/>
                  <a:gd name="connsiteX7" fmla="*/ 83495 w 293622"/>
                  <a:gd name="connsiteY7" fmla="*/ 159039 h 257142"/>
                  <a:gd name="connsiteX8" fmla="*/ 35213 w 293622"/>
                  <a:gd name="connsiteY8" fmla="*/ 195597 h 257142"/>
                  <a:gd name="connsiteX9" fmla="*/ 13386 w 293622"/>
                  <a:gd name="connsiteY9" fmla="*/ 191587 h 257142"/>
                  <a:gd name="connsiteX10" fmla="*/ 275 w 293622"/>
                  <a:gd name="connsiteY10" fmla="*/ 210637 h 257142"/>
                  <a:gd name="connsiteX11" fmla="*/ 15700 w 293622"/>
                  <a:gd name="connsiteY11" fmla="*/ 220355 h 257142"/>
                  <a:gd name="connsiteX12" fmla="*/ 22564 w 293622"/>
                  <a:gd name="connsiteY12" fmla="*/ 224134 h 257142"/>
                  <a:gd name="connsiteX13" fmla="*/ 31820 w 293622"/>
                  <a:gd name="connsiteY13" fmla="*/ 229147 h 257142"/>
                  <a:gd name="connsiteX14" fmla="*/ 43157 w 293622"/>
                  <a:gd name="connsiteY14" fmla="*/ 234238 h 257142"/>
                  <a:gd name="connsiteX15" fmla="*/ 48556 w 293622"/>
                  <a:gd name="connsiteY15" fmla="*/ 236706 h 257142"/>
                  <a:gd name="connsiteX16" fmla="*/ 60048 w 293622"/>
                  <a:gd name="connsiteY16" fmla="*/ 240871 h 257142"/>
                  <a:gd name="connsiteX17" fmla="*/ 65833 w 293622"/>
                  <a:gd name="connsiteY17" fmla="*/ 242954 h 257142"/>
                  <a:gd name="connsiteX18" fmla="*/ 71386 w 293622"/>
                  <a:gd name="connsiteY18" fmla="*/ 244805 h 257142"/>
                  <a:gd name="connsiteX19" fmla="*/ 71386 w 293622"/>
                  <a:gd name="connsiteY19" fmla="*/ 244805 h 257142"/>
                  <a:gd name="connsiteX20" fmla="*/ 147048 w 293622"/>
                  <a:gd name="connsiteY20" fmla="*/ 255833 h 257142"/>
                  <a:gd name="connsiteX21" fmla="*/ 147048 w 293622"/>
                  <a:gd name="connsiteY21" fmla="*/ 255833 h 257142"/>
                  <a:gd name="connsiteX22" fmla="*/ 222786 w 293622"/>
                  <a:gd name="connsiteY22" fmla="*/ 244805 h 257142"/>
                  <a:gd name="connsiteX23" fmla="*/ 222786 w 293622"/>
                  <a:gd name="connsiteY23" fmla="*/ 244805 h 257142"/>
                  <a:gd name="connsiteX24" fmla="*/ 228340 w 293622"/>
                  <a:gd name="connsiteY24" fmla="*/ 242954 h 257142"/>
                  <a:gd name="connsiteX25" fmla="*/ 234047 w 293622"/>
                  <a:gd name="connsiteY25" fmla="*/ 240871 h 257142"/>
                  <a:gd name="connsiteX26" fmla="*/ 245616 w 293622"/>
                  <a:gd name="connsiteY26" fmla="*/ 236706 h 257142"/>
                  <a:gd name="connsiteX27" fmla="*/ 251015 w 293622"/>
                  <a:gd name="connsiteY27" fmla="*/ 234238 h 257142"/>
                  <a:gd name="connsiteX28" fmla="*/ 262353 w 293622"/>
                  <a:gd name="connsiteY28" fmla="*/ 229147 h 257142"/>
                  <a:gd name="connsiteX29" fmla="*/ 271608 w 293622"/>
                  <a:gd name="connsiteY29" fmla="*/ 224134 h 257142"/>
                  <a:gd name="connsiteX30" fmla="*/ 278472 w 293622"/>
                  <a:gd name="connsiteY30" fmla="*/ 220355 h 257142"/>
                  <a:gd name="connsiteX31" fmla="*/ 293898 w 293622"/>
                  <a:gd name="connsiteY31" fmla="*/ 210637 h 25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93622" h="257142">
                    <a:moveTo>
                      <a:pt x="194249" y="67181"/>
                    </a:moveTo>
                    <a:lnTo>
                      <a:pt x="146816" y="-1308"/>
                    </a:lnTo>
                    <a:lnTo>
                      <a:pt x="146816" y="-1308"/>
                    </a:lnTo>
                    <a:lnTo>
                      <a:pt x="99460" y="67181"/>
                    </a:lnTo>
                    <a:lnTo>
                      <a:pt x="100617" y="67181"/>
                    </a:lnTo>
                    <a:cubicBezTo>
                      <a:pt x="128306" y="67181"/>
                      <a:pt x="142343" y="82606"/>
                      <a:pt x="142343" y="113997"/>
                    </a:cubicBezTo>
                    <a:cubicBezTo>
                      <a:pt x="142343" y="145388"/>
                      <a:pt x="128306" y="161816"/>
                      <a:pt x="100617" y="161816"/>
                    </a:cubicBezTo>
                    <a:cubicBezTo>
                      <a:pt x="94794" y="161893"/>
                      <a:pt x="89002" y="160967"/>
                      <a:pt x="83495" y="159039"/>
                    </a:cubicBezTo>
                    <a:cubicBezTo>
                      <a:pt x="79052" y="181714"/>
                      <a:pt x="58267" y="197448"/>
                      <a:pt x="35213" y="195597"/>
                    </a:cubicBezTo>
                    <a:cubicBezTo>
                      <a:pt x="27747" y="195675"/>
                      <a:pt x="20336" y="194286"/>
                      <a:pt x="13386" y="191587"/>
                    </a:cubicBezTo>
                    <a:lnTo>
                      <a:pt x="275" y="210637"/>
                    </a:lnTo>
                    <a:cubicBezTo>
                      <a:pt x="5211" y="214031"/>
                      <a:pt x="10378" y="217270"/>
                      <a:pt x="15700" y="220355"/>
                    </a:cubicBezTo>
                    <a:cubicBezTo>
                      <a:pt x="17937" y="221666"/>
                      <a:pt x="20251" y="222823"/>
                      <a:pt x="22564" y="224134"/>
                    </a:cubicBezTo>
                    <a:cubicBezTo>
                      <a:pt x="24878" y="225446"/>
                      <a:pt x="28658" y="227528"/>
                      <a:pt x="31820" y="229147"/>
                    </a:cubicBezTo>
                    <a:cubicBezTo>
                      <a:pt x="34982" y="230767"/>
                      <a:pt x="39532" y="232618"/>
                      <a:pt x="43157" y="234238"/>
                    </a:cubicBezTo>
                    <a:lnTo>
                      <a:pt x="48556" y="236706"/>
                    </a:lnTo>
                    <a:cubicBezTo>
                      <a:pt x="52336" y="238249"/>
                      <a:pt x="56269" y="239559"/>
                      <a:pt x="60048" y="240871"/>
                    </a:cubicBezTo>
                    <a:cubicBezTo>
                      <a:pt x="61976" y="241565"/>
                      <a:pt x="63828" y="242336"/>
                      <a:pt x="65833" y="242954"/>
                    </a:cubicBezTo>
                    <a:cubicBezTo>
                      <a:pt x="67838" y="243570"/>
                      <a:pt x="69458" y="244264"/>
                      <a:pt x="71386" y="244805"/>
                    </a:cubicBezTo>
                    <a:lnTo>
                      <a:pt x="71386" y="244805"/>
                    </a:lnTo>
                    <a:cubicBezTo>
                      <a:pt x="95936" y="252131"/>
                      <a:pt x="121426" y="255910"/>
                      <a:pt x="147048" y="255833"/>
                    </a:cubicBezTo>
                    <a:lnTo>
                      <a:pt x="147048" y="255833"/>
                    </a:lnTo>
                    <a:cubicBezTo>
                      <a:pt x="172700" y="255910"/>
                      <a:pt x="198214" y="252131"/>
                      <a:pt x="222786" y="244805"/>
                    </a:cubicBezTo>
                    <a:lnTo>
                      <a:pt x="222786" y="244805"/>
                    </a:lnTo>
                    <a:lnTo>
                      <a:pt x="228340" y="242954"/>
                    </a:lnTo>
                    <a:cubicBezTo>
                      <a:pt x="230268" y="242336"/>
                      <a:pt x="232196" y="241565"/>
                      <a:pt x="234047" y="240871"/>
                    </a:cubicBezTo>
                    <a:cubicBezTo>
                      <a:pt x="237903" y="239559"/>
                      <a:pt x="241760" y="238249"/>
                      <a:pt x="245616" y="236706"/>
                    </a:cubicBezTo>
                    <a:lnTo>
                      <a:pt x="251015" y="234238"/>
                    </a:lnTo>
                    <a:cubicBezTo>
                      <a:pt x="254794" y="232618"/>
                      <a:pt x="258728" y="230998"/>
                      <a:pt x="262353" y="229147"/>
                    </a:cubicBezTo>
                    <a:cubicBezTo>
                      <a:pt x="265978" y="227297"/>
                      <a:pt x="268523" y="225754"/>
                      <a:pt x="271608" y="224134"/>
                    </a:cubicBezTo>
                    <a:cubicBezTo>
                      <a:pt x="274693" y="222515"/>
                      <a:pt x="276236" y="221666"/>
                      <a:pt x="278472" y="220355"/>
                    </a:cubicBezTo>
                    <a:cubicBezTo>
                      <a:pt x="283717" y="217270"/>
                      <a:pt x="288884" y="214031"/>
                      <a:pt x="293898" y="210637"/>
                    </a:cubicBezTo>
                    <a:close/>
                  </a:path>
                </a:pathLst>
              </a:custGeom>
              <a:grpFill/>
              <a:ln w="7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1" name="Полилиния: фигура 210">
                <a:extLst>
                  <a:ext uri="{FF2B5EF4-FFF2-40B4-BE49-F238E27FC236}">
                    <a16:creationId xmlns:a16="http://schemas.microsoft.com/office/drawing/2014/main" id="{EBD655D1-917B-4C84-8A5F-8AF75814F47A}"/>
                  </a:ext>
                </a:extLst>
              </p:cNvPr>
              <p:cNvSpPr/>
              <p:nvPr/>
            </p:nvSpPr>
            <p:spPr>
              <a:xfrm>
                <a:off x="2418483" y="3928565"/>
                <a:ext cx="444252" cy="444253"/>
              </a:xfrm>
              <a:custGeom>
                <a:avLst/>
                <a:gdLst>
                  <a:gd name="connsiteX0" fmla="*/ 356756 w 444252"/>
                  <a:gd name="connsiteY0" fmla="*/ 367437 h 444253"/>
                  <a:gd name="connsiteX1" fmla="*/ 222478 w 444252"/>
                  <a:gd name="connsiteY1" fmla="*/ 419729 h 444253"/>
                  <a:gd name="connsiteX2" fmla="*/ 81875 w 444252"/>
                  <a:gd name="connsiteY2" fmla="*/ 361498 h 444253"/>
                  <a:gd name="connsiteX3" fmla="*/ 23645 w 444252"/>
                  <a:gd name="connsiteY3" fmla="*/ 220895 h 444253"/>
                  <a:gd name="connsiteX4" fmla="*/ 81875 w 444252"/>
                  <a:gd name="connsiteY4" fmla="*/ 80293 h 444253"/>
                  <a:gd name="connsiteX5" fmla="*/ 222478 w 444252"/>
                  <a:gd name="connsiteY5" fmla="*/ 22062 h 444253"/>
                  <a:gd name="connsiteX6" fmla="*/ 363081 w 444252"/>
                  <a:gd name="connsiteY6" fmla="*/ 80293 h 444253"/>
                  <a:gd name="connsiteX7" fmla="*/ 417841 w 444252"/>
                  <a:gd name="connsiteY7" fmla="*/ 184029 h 444253"/>
                  <a:gd name="connsiteX8" fmla="*/ 444527 w 444252"/>
                  <a:gd name="connsiteY8" fmla="*/ 222592 h 444253"/>
                  <a:gd name="connsiteX9" fmla="*/ 444527 w 444252"/>
                  <a:gd name="connsiteY9" fmla="*/ 220818 h 444253"/>
                  <a:gd name="connsiteX10" fmla="*/ 379432 w 444252"/>
                  <a:gd name="connsiteY10" fmla="*/ 63710 h 444253"/>
                  <a:gd name="connsiteX11" fmla="*/ 222401 w 444252"/>
                  <a:gd name="connsiteY11" fmla="*/ -1308 h 444253"/>
                  <a:gd name="connsiteX12" fmla="*/ 65293 w 444252"/>
                  <a:gd name="connsiteY12" fmla="*/ 63710 h 444253"/>
                  <a:gd name="connsiteX13" fmla="*/ 275 w 444252"/>
                  <a:gd name="connsiteY13" fmla="*/ 220818 h 444253"/>
                  <a:gd name="connsiteX14" fmla="*/ 65293 w 444252"/>
                  <a:gd name="connsiteY14" fmla="*/ 377849 h 444253"/>
                  <a:gd name="connsiteX15" fmla="*/ 222401 w 444252"/>
                  <a:gd name="connsiteY15" fmla="*/ 442945 h 444253"/>
                  <a:gd name="connsiteX16" fmla="*/ 379432 w 444252"/>
                  <a:gd name="connsiteY16" fmla="*/ 377849 h 444253"/>
                  <a:gd name="connsiteX17" fmla="*/ 394240 w 444252"/>
                  <a:gd name="connsiteY17" fmla="*/ 361498 h 444253"/>
                  <a:gd name="connsiteX18" fmla="*/ 356756 w 444252"/>
                  <a:gd name="connsiteY18" fmla="*/ 367437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4252" h="444253">
                    <a:moveTo>
                      <a:pt x="356756" y="367437"/>
                    </a:moveTo>
                    <a:cubicBezTo>
                      <a:pt x="320160" y="401141"/>
                      <a:pt x="272217" y="419807"/>
                      <a:pt x="222478" y="419729"/>
                    </a:cubicBezTo>
                    <a:cubicBezTo>
                      <a:pt x="169731" y="419807"/>
                      <a:pt x="119136" y="398827"/>
                      <a:pt x="81875" y="361498"/>
                    </a:cubicBezTo>
                    <a:cubicBezTo>
                      <a:pt x="44523" y="324246"/>
                      <a:pt x="23567" y="273650"/>
                      <a:pt x="23645" y="220895"/>
                    </a:cubicBezTo>
                    <a:cubicBezTo>
                      <a:pt x="23544" y="168141"/>
                      <a:pt x="44507" y="117545"/>
                      <a:pt x="81875" y="80293"/>
                    </a:cubicBezTo>
                    <a:cubicBezTo>
                      <a:pt x="119112" y="42964"/>
                      <a:pt x="169723" y="21984"/>
                      <a:pt x="222478" y="22062"/>
                    </a:cubicBezTo>
                    <a:cubicBezTo>
                      <a:pt x="275225" y="21984"/>
                      <a:pt x="325836" y="42964"/>
                      <a:pt x="363081" y="80293"/>
                    </a:cubicBezTo>
                    <a:cubicBezTo>
                      <a:pt x="391356" y="108598"/>
                      <a:pt x="410437" y="144694"/>
                      <a:pt x="417841" y="184029"/>
                    </a:cubicBezTo>
                    <a:lnTo>
                      <a:pt x="444527" y="222592"/>
                    </a:lnTo>
                    <a:cubicBezTo>
                      <a:pt x="444527" y="221975"/>
                      <a:pt x="444527" y="221359"/>
                      <a:pt x="444527" y="220818"/>
                    </a:cubicBezTo>
                    <a:cubicBezTo>
                      <a:pt x="444581" y="161893"/>
                      <a:pt x="421158" y="105359"/>
                      <a:pt x="379432" y="63710"/>
                    </a:cubicBezTo>
                    <a:cubicBezTo>
                      <a:pt x="337822" y="21984"/>
                      <a:pt x="281311" y="-1384"/>
                      <a:pt x="222401" y="-1308"/>
                    </a:cubicBezTo>
                    <a:cubicBezTo>
                      <a:pt x="163468" y="-1384"/>
                      <a:pt x="106934" y="21984"/>
                      <a:pt x="65293" y="63710"/>
                    </a:cubicBezTo>
                    <a:cubicBezTo>
                      <a:pt x="23575" y="105359"/>
                      <a:pt x="175" y="161893"/>
                      <a:pt x="275" y="220818"/>
                    </a:cubicBezTo>
                    <a:cubicBezTo>
                      <a:pt x="190" y="279743"/>
                      <a:pt x="23590" y="336277"/>
                      <a:pt x="65293" y="377849"/>
                    </a:cubicBezTo>
                    <a:cubicBezTo>
                      <a:pt x="106926" y="419575"/>
                      <a:pt x="163461" y="443022"/>
                      <a:pt x="222401" y="442945"/>
                    </a:cubicBezTo>
                    <a:cubicBezTo>
                      <a:pt x="281318" y="443022"/>
                      <a:pt x="337829" y="419575"/>
                      <a:pt x="379432" y="377849"/>
                    </a:cubicBezTo>
                    <a:cubicBezTo>
                      <a:pt x="384669" y="372682"/>
                      <a:pt x="389613" y="367205"/>
                      <a:pt x="394240" y="361498"/>
                    </a:cubicBezTo>
                    <a:cubicBezTo>
                      <a:pt x="381892" y="364352"/>
                      <a:pt x="369374" y="366280"/>
                      <a:pt x="356756" y="367437"/>
                    </a:cubicBezTo>
                    <a:close/>
                  </a:path>
                </a:pathLst>
              </a:custGeom>
              <a:grpFill/>
              <a:ln w="7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09461A1B-AF8F-401C-884F-F9605198C047}"/>
              </a:ext>
            </a:extLst>
          </p:cNvPr>
          <p:cNvSpPr/>
          <p:nvPr/>
        </p:nvSpPr>
        <p:spPr>
          <a:xfrm>
            <a:off x="2927350" y="4545013"/>
            <a:ext cx="1778990" cy="4347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Etelka Medium Pro" panose="02000503080000020004" pitchFamily="50" charset="0"/>
              </a:rPr>
              <a:t>180-260 В / 50 Гц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latin typeface="Etelka Light Pro" panose="02000503030000020004" pitchFamily="50" charset="0"/>
              </a:rPr>
              <a:t>напряжение электропитания / </a:t>
            </a:r>
            <a:br>
              <a:rPr lang="ru-RU" sz="900" dirty="0">
                <a:latin typeface="Etelka Light Pro" panose="02000503030000020004" pitchFamily="50" charset="0"/>
              </a:rPr>
            </a:br>
            <a:r>
              <a:rPr lang="ru-RU" sz="900" dirty="0">
                <a:latin typeface="Etelka Light Pro" panose="02000503030000020004" pitchFamily="50" charset="0"/>
              </a:rPr>
              <a:t>частота тока</a:t>
            </a:r>
          </a:p>
        </p:txBody>
      </p:sp>
      <p:grpSp>
        <p:nvGrpSpPr>
          <p:cNvPr id="327" name="Группа 326">
            <a:extLst>
              <a:ext uri="{FF2B5EF4-FFF2-40B4-BE49-F238E27FC236}">
                <a16:creationId xmlns:a16="http://schemas.microsoft.com/office/drawing/2014/main" id="{1A92A050-1DDD-49FD-AAF2-2DD6A7260A8D}"/>
              </a:ext>
            </a:extLst>
          </p:cNvPr>
          <p:cNvGrpSpPr/>
          <p:nvPr/>
        </p:nvGrpSpPr>
        <p:grpSpPr>
          <a:xfrm>
            <a:off x="2426203" y="4525648"/>
            <a:ext cx="436689" cy="451165"/>
            <a:chOff x="2415369" y="4518450"/>
            <a:chExt cx="436875" cy="451357"/>
          </a:xfrm>
        </p:grpSpPr>
        <p:grpSp>
          <p:nvGrpSpPr>
            <p:cNvPr id="226" name="Группа 225">
              <a:extLst>
                <a:ext uri="{FF2B5EF4-FFF2-40B4-BE49-F238E27FC236}">
                  <a16:creationId xmlns:a16="http://schemas.microsoft.com/office/drawing/2014/main" id="{0151A6E3-A7F1-4815-891B-89196CE06304}"/>
                </a:ext>
              </a:extLst>
            </p:cNvPr>
            <p:cNvGrpSpPr/>
            <p:nvPr/>
          </p:nvGrpSpPr>
          <p:grpSpPr>
            <a:xfrm>
              <a:off x="2595973" y="4726576"/>
              <a:ext cx="207519" cy="161800"/>
              <a:chOff x="2595973" y="4726576"/>
              <a:chExt cx="207519" cy="161800"/>
            </a:xfrm>
            <a:solidFill>
              <a:schemeClr val="tx1"/>
            </a:solidFill>
          </p:grpSpPr>
          <p:sp>
            <p:nvSpPr>
              <p:cNvPr id="216" name="Полилиния: фигура 215">
                <a:extLst>
                  <a:ext uri="{FF2B5EF4-FFF2-40B4-BE49-F238E27FC236}">
                    <a16:creationId xmlns:a16="http://schemas.microsoft.com/office/drawing/2014/main" id="{3392EDC2-8643-47E2-BBB3-20DAB8719580}"/>
                  </a:ext>
                </a:extLst>
              </p:cNvPr>
              <p:cNvSpPr/>
              <p:nvPr/>
            </p:nvSpPr>
            <p:spPr>
              <a:xfrm>
                <a:off x="2742760" y="4758648"/>
                <a:ext cx="20547" cy="9856"/>
              </a:xfrm>
              <a:custGeom>
                <a:avLst/>
                <a:gdLst>
                  <a:gd name="connsiteX0" fmla="*/ 181 w 20547"/>
                  <a:gd name="connsiteY0" fmla="*/ -551 h 9856"/>
                  <a:gd name="connsiteX1" fmla="*/ 20728 w 20547"/>
                  <a:gd name="connsiteY1" fmla="*/ -551 h 9856"/>
                  <a:gd name="connsiteX2" fmla="*/ 20728 w 20547"/>
                  <a:gd name="connsiteY2" fmla="*/ 9305 h 9856"/>
                  <a:gd name="connsiteX3" fmla="*/ 181 w 20547"/>
                  <a:gd name="connsiteY3" fmla="*/ 9305 h 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7" h="9856">
                    <a:moveTo>
                      <a:pt x="181" y="-551"/>
                    </a:moveTo>
                    <a:lnTo>
                      <a:pt x="20728" y="-551"/>
                    </a:lnTo>
                    <a:lnTo>
                      <a:pt x="20728" y="9305"/>
                    </a:lnTo>
                    <a:lnTo>
                      <a:pt x="181" y="9305"/>
                    </a:lnTo>
                    <a:close/>
                  </a:path>
                </a:pathLst>
              </a:custGeom>
              <a:grpFill/>
              <a:ln w="7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25" name="Группа 224">
                <a:extLst>
                  <a:ext uri="{FF2B5EF4-FFF2-40B4-BE49-F238E27FC236}">
                    <a16:creationId xmlns:a16="http://schemas.microsoft.com/office/drawing/2014/main" id="{43D392D2-8C51-4049-9C63-5E02EF02ED0A}"/>
                  </a:ext>
                </a:extLst>
              </p:cNvPr>
              <p:cNvGrpSpPr/>
              <p:nvPr/>
            </p:nvGrpSpPr>
            <p:grpSpPr>
              <a:xfrm>
                <a:off x="2595973" y="4726576"/>
                <a:ext cx="207519" cy="161800"/>
                <a:chOff x="2595973" y="4726576"/>
                <a:chExt cx="207519" cy="161800"/>
              </a:xfrm>
              <a:grpFill/>
            </p:grpSpPr>
            <p:sp>
              <p:nvSpPr>
                <p:cNvPr id="213" name="Полилиния: фигура 212">
                  <a:extLst>
                    <a:ext uri="{FF2B5EF4-FFF2-40B4-BE49-F238E27FC236}">
                      <a16:creationId xmlns:a16="http://schemas.microsoft.com/office/drawing/2014/main" id="{60B570AC-01B4-457F-991E-B74DB4C558A1}"/>
                    </a:ext>
                  </a:extLst>
                </p:cNvPr>
                <p:cNvSpPr/>
                <p:nvPr/>
              </p:nvSpPr>
              <p:spPr>
                <a:xfrm>
                  <a:off x="2599385" y="4726576"/>
                  <a:ext cx="26840" cy="60656"/>
                </a:xfrm>
                <a:custGeom>
                  <a:avLst/>
                  <a:gdLst>
                    <a:gd name="connsiteX0" fmla="*/ 16330 w 26840"/>
                    <a:gd name="connsiteY0" fmla="*/ 60029 h 60656"/>
                    <a:gd name="connsiteX1" fmla="*/ 16330 w 26840"/>
                    <a:gd name="connsiteY1" fmla="*/ 13627 h 60656"/>
                    <a:gd name="connsiteX2" fmla="*/ 3289 w 26840"/>
                    <a:gd name="connsiteY2" fmla="*/ 19238 h 60656"/>
                    <a:gd name="connsiteX3" fmla="*/ 181 w 26840"/>
                    <a:gd name="connsiteY3" fmla="*/ 10215 h 60656"/>
                    <a:gd name="connsiteX4" fmla="*/ 27021 w 26840"/>
                    <a:gd name="connsiteY4" fmla="*/ -551 h 60656"/>
                    <a:gd name="connsiteX5" fmla="*/ 27021 w 26840"/>
                    <a:gd name="connsiteY5" fmla="*/ 60105 h 60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840" h="60656">
                      <a:moveTo>
                        <a:pt x="16330" y="60029"/>
                      </a:moveTo>
                      <a:lnTo>
                        <a:pt x="16330" y="13627"/>
                      </a:lnTo>
                      <a:lnTo>
                        <a:pt x="3289" y="19238"/>
                      </a:lnTo>
                      <a:lnTo>
                        <a:pt x="181" y="10215"/>
                      </a:lnTo>
                      <a:lnTo>
                        <a:pt x="27021" y="-551"/>
                      </a:lnTo>
                      <a:lnTo>
                        <a:pt x="27021" y="60105"/>
                      </a:ln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4" name="Полилиния: фигура 213">
                  <a:extLst>
                    <a:ext uri="{FF2B5EF4-FFF2-40B4-BE49-F238E27FC236}">
                      <a16:creationId xmlns:a16="http://schemas.microsoft.com/office/drawing/2014/main" id="{B54D8EC7-8993-41C4-84C5-BED47777620A}"/>
                    </a:ext>
                  </a:extLst>
                </p:cNvPr>
                <p:cNvSpPr/>
                <p:nvPr/>
              </p:nvSpPr>
              <p:spPr>
                <a:xfrm>
                  <a:off x="2639948" y="4727183"/>
                  <a:ext cx="43748" cy="61110"/>
                </a:xfrm>
                <a:custGeom>
                  <a:avLst/>
                  <a:gdLst>
                    <a:gd name="connsiteX0" fmla="*/ 181 w 43748"/>
                    <a:gd name="connsiteY0" fmla="*/ 43728 h 61110"/>
                    <a:gd name="connsiteX1" fmla="*/ 13752 w 43748"/>
                    <a:gd name="connsiteY1" fmla="*/ 28564 h 61110"/>
                    <a:gd name="connsiteX2" fmla="*/ 1470 w 43748"/>
                    <a:gd name="connsiteY2" fmla="*/ 14613 h 61110"/>
                    <a:gd name="connsiteX3" fmla="*/ 22017 w 43748"/>
                    <a:gd name="connsiteY3" fmla="*/ -551 h 61110"/>
                    <a:gd name="connsiteX4" fmla="*/ 42640 w 43748"/>
                    <a:gd name="connsiteY4" fmla="*/ 14613 h 61110"/>
                    <a:gd name="connsiteX5" fmla="*/ 30281 w 43748"/>
                    <a:gd name="connsiteY5" fmla="*/ 28564 h 61110"/>
                    <a:gd name="connsiteX6" fmla="*/ 43929 w 43748"/>
                    <a:gd name="connsiteY6" fmla="*/ 43728 h 61110"/>
                    <a:gd name="connsiteX7" fmla="*/ 22017 w 43748"/>
                    <a:gd name="connsiteY7" fmla="*/ 60560 h 61110"/>
                    <a:gd name="connsiteX8" fmla="*/ 181 w 43748"/>
                    <a:gd name="connsiteY8" fmla="*/ 43728 h 61110"/>
                    <a:gd name="connsiteX9" fmla="*/ 32480 w 43748"/>
                    <a:gd name="connsiteY9" fmla="*/ 42666 h 61110"/>
                    <a:gd name="connsiteX10" fmla="*/ 22017 w 43748"/>
                    <a:gd name="connsiteY10" fmla="*/ 33189 h 61110"/>
                    <a:gd name="connsiteX11" fmla="*/ 11705 w 43748"/>
                    <a:gd name="connsiteY11" fmla="*/ 42666 h 61110"/>
                    <a:gd name="connsiteX12" fmla="*/ 22017 w 43748"/>
                    <a:gd name="connsiteY12" fmla="*/ 51537 h 61110"/>
                    <a:gd name="connsiteX13" fmla="*/ 32707 w 43748"/>
                    <a:gd name="connsiteY13" fmla="*/ 42666 h 61110"/>
                    <a:gd name="connsiteX14" fmla="*/ 31494 w 43748"/>
                    <a:gd name="connsiteY14" fmla="*/ 16433 h 61110"/>
                    <a:gd name="connsiteX15" fmla="*/ 22017 w 43748"/>
                    <a:gd name="connsiteY15" fmla="*/ 8851 h 61110"/>
                    <a:gd name="connsiteX16" fmla="*/ 12539 w 43748"/>
                    <a:gd name="connsiteY16" fmla="*/ 16433 h 61110"/>
                    <a:gd name="connsiteX17" fmla="*/ 22017 w 43748"/>
                    <a:gd name="connsiteY17" fmla="*/ 24621 h 61110"/>
                    <a:gd name="connsiteX18" fmla="*/ 31722 w 43748"/>
                    <a:gd name="connsiteY18" fmla="*/ 16433 h 61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748" h="61110">
                      <a:moveTo>
                        <a:pt x="181" y="43728"/>
                      </a:moveTo>
                      <a:cubicBezTo>
                        <a:pt x="181" y="35008"/>
                        <a:pt x="2683" y="29095"/>
                        <a:pt x="13752" y="28564"/>
                      </a:cubicBezTo>
                      <a:cubicBezTo>
                        <a:pt x="3365" y="27654"/>
                        <a:pt x="1470" y="22271"/>
                        <a:pt x="1470" y="14613"/>
                      </a:cubicBezTo>
                      <a:cubicBezTo>
                        <a:pt x="1470" y="4453"/>
                        <a:pt x="5867" y="-551"/>
                        <a:pt x="22017" y="-551"/>
                      </a:cubicBezTo>
                      <a:cubicBezTo>
                        <a:pt x="38166" y="-551"/>
                        <a:pt x="42640" y="4149"/>
                        <a:pt x="42640" y="14613"/>
                      </a:cubicBezTo>
                      <a:cubicBezTo>
                        <a:pt x="42640" y="22195"/>
                        <a:pt x="40744" y="27654"/>
                        <a:pt x="30281" y="28564"/>
                      </a:cubicBezTo>
                      <a:cubicBezTo>
                        <a:pt x="41427" y="29019"/>
                        <a:pt x="43929" y="34933"/>
                        <a:pt x="43929" y="43728"/>
                      </a:cubicBezTo>
                      <a:cubicBezTo>
                        <a:pt x="43929" y="56162"/>
                        <a:pt x="37939" y="60560"/>
                        <a:pt x="22017" y="60560"/>
                      </a:cubicBezTo>
                      <a:cubicBezTo>
                        <a:pt x="6095" y="60560"/>
                        <a:pt x="181" y="56162"/>
                        <a:pt x="181" y="43728"/>
                      </a:cubicBezTo>
                      <a:close/>
                      <a:moveTo>
                        <a:pt x="32480" y="42666"/>
                      </a:moveTo>
                      <a:cubicBezTo>
                        <a:pt x="32480" y="35918"/>
                        <a:pt x="29826" y="33189"/>
                        <a:pt x="22017" y="33189"/>
                      </a:cubicBezTo>
                      <a:cubicBezTo>
                        <a:pt x="14207" y="33189"/>
                        <a:pt x="11705" y="35918"/>
                        <a:pt x="11705" y="42666"/>
                      </a:cubicBezTo>
                      <a:cubicBezTo>
                        <a:pt x="11705" y="49414"/>
                        <a:pt x="14056" y="51537"/>
                        <a:pt x="22017" y="51537"/>
                      </a:cubicBezTo>
                      <a:cubicBezTo>
                        <a:pt x="29978" y="51537"/>
                        <a:pt x="32707" y="49338"/>
                        <a:pt x="32707" y="42666"/>
                      </a:cubicBezTo>
                      <a:close/>
                      <a:moveTo>
                        <a:pt x="31494" y="16433"/>
                      </a:moveTo>
                      <a:cubicBezTo>
                        <a:pt x="31494" y="10670"/>
                        <a:pt x="28992" y="8851"/>
                        <a:pt x="22017" y="8851"/>
                      </a:cubicBezTo>
                      <a:cubicBezTo>
                        <a:pt x="15041" y="8851"/>
                        <a:pt x="12539" y="10519"/>
                        <a:pt x="12539" y="16433"/>
                      </a:cubicBezTo>
                      <a:cubicBezTo>
                        <a:pt x="12539" y="22346"/>
                        <a:pt x="15345" y="24621"/>
                        <a:pt x="22017" y="24621"/>
                      </a:cubicBezTo>
                      <a:cubicBezTo>
                        <a:pt x="28689" y="24621"/>
                        <a:pt x="31722" y="22346"/>
                        <a:pt x="31722" y="16433"/>
                      </a:cubicBez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5" name="Полилиния: фигура 214">
                  <a:extLst>
                    <a:ext uri="{FF2B5EF4-FFF2-40B4-BE49-F238E27FC236}">
                      <a16:creationId xmlns:a16="http://schemas.microsoft.com/office/drawing/2014/main" id="{3D31385F-F271-4108-B006-AE4E4D31534C}"/>
                    </a:ext>
                  </a:extLst>
                </p:cNvPr>
                <p:cNvSpPr/>
                <p:nvPr/>
              </p:nvSpPr>
              <p:spPr>
                <a:xfrm>
                  <a:off x="2692416" y="4727562"/>
                  <a:ext cx="43672" cy="60731"/>
                </a:xfrm>
                <a:custGeom>
                  <a:avLst/>
                  <a:gdLst>
                    <a:gd name="connsiteX0" fmla="*/ 43853 w 43672"/>
                    <a:gd name="connsiteY0" fmla="*/ 29170 h 60731"/>
                    <a:gd name="connsiteX1" fmla="*/ 22017 w 43672"/>
                    <a:gd name="connsiteY1" fmla="*/ 60180 h 60731"/>
                    <a:gd name="connsiteX2" fmla="*/ 181 w 43672"/>
                    <a:gd name="connsiteY2" fmla="*/ 29170 h 60731"/>
                    <a:gd name="connsiteX3" fmla="*/ 22017 w 43672"/>
                    <a:gd name="connsiteY3" fmla="*/ -551 h 60731"/>
                    <a:gd name="connsiteX4" fmla="*/ 43853 w 43672"/>
                    <a:gd name="connsiteY4" fmla="*/ 29170 h 60731"/>
                    <a:gd name="connsiteX5" fmla="*/ 32935 w 43672"/>
                    <a:gd name="connsiteY5" fmla="*/ 29170 h 60731"/>
                    <a:gd name="connsiteX6" fmla="*/ 22017 w 43672"/>
                    <a:gd name="connsiteY6" fmla="*/ 9229 h 60731"/>
                    <a:gd name="connsiteX7" fmla="*/ 11174 w 43672"/>
                    <a:gd name="connsiteY7" fmla="*/ 29170 h 60731"/>
                    <a:gd name="connsiteX8" fmla="*/ 22017 w 43672"/>
                    <a:gd name="connsiteY8" fmla="*/ 50248 h 60731"/>
                    <a:gd name="connsiteX9" fmla="*/ 32935 w 43672"/>
                    <a:gd name="connsiteY9" fmla="*/ 29170 h 6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672" h="60731">
                      <a:moveTo>
                        <a:pt x="43853" y="29170"/>
                      </a:moveTo>
                      <a:cubicBezTo>
                        <a:pt x="43853" y="53053"/>
                        <a:pt x="36271" y="60180"/>
                        <a:pt x="22017" y="60180"/>
                      </a:cubicBezTo>
                      <a:cubicBezTo>
                        <a:pt x="7763" y="60180"/>
                        <a:pt x="181" y="53053"/>
                        <a:pt x="181" y="29170"/>
                      </a:cubicBezTo>
                      <a:cubicBezTo>
                        <a:pt x="181" y="5286"/>
                        <a:pt x="7763" y="-551"/>
                        <a:pt x="22017" y="-551"/>
                      </a:cubicBezTo>
                      <a:cubicBezTo>
                        <a:pt x="36271" y="-551"/>
                        <a:pt x="43853" y="5665"/>
                        <a:pt x="43853" y="29170"/>
                      </a:cubicBezTo>
                      <a:close/>
                      <a:moveTo>
                        <a:pt x="32935" y="29170"/>
                      </a:moveTo>
                      <a:cubicBezTo>
                        <a:pt x="32935" y="11580"/>
                        <a:pt x="30584" y="9229"/>
                        <a:pt x="22017" y="9229"/>
                      </a:cubicBezTo>
                      <a:cubicBezTo>
                        <a:pt x="13449" y="9229"/>
                        <a:pt x="11174" y="11580"/>
                        <a:pt x="11174" y="29170"/>
                      </a:cubicBezTo>
                      <a:cubicBezTo>
                        <a:pt x="11174" y="46760"/>
                        <a:pt x="13525" y="50248"/>
                        <a:pt x="22017" y="50248"/>
                      </a:cubicBezTo>
                      <a:cubicBezTo>
                        <a:pt x="30509" y="50248"/>
                        <a:pt x="32935" y="46684"/>
                        <a:pt x="32935" y="29170"/>
                      </a:cubicBez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7" name="Полилиния: фигура 216">
                  <a:extLst>
                    <a:ext uri="{FF2B5EF4-FFF2-40B4-BE49-F238E27FC236}">
                      <a16:creationId xmlns:a16="http://schemas.microsoft.com/office/drawing/2014/main" id="{0DCB67D6-5170-4E56-9CAC-FBC489C6BAD1}"/>
                    </a:ext>
                  </a:extLst>
                </p:cNvPr>
                <p:cNvSpPr/>
                <p:nvPr/>
              </p:nvSpPr>
              <p:spPr>
                <a:xfrm>
                  <a:off x="2595973" y="4827644"/>
                  <a:ext cx="42307" cy="59897"/>
                </a:xfrm>
                <a:custGeom>
                  <a:avLst/>
                  <a:gdLst>
                    <a:gd name="connsiteX0" fmla="*/ 2455 w 42307"/>
                    <a:gd name="connsiteY0" fmla="*/ 2179 h 59897"/>
                    <a:gd name="connsiteX1" fmla="*/ 20955 w 42307"/>
                    <a:gd name="connsiteY1" fmla="*/ -551 h 59897"/>
                    <a:gd name="connsiteX2" fmla="*/ 42488 w 42307"/>
                    <a:gd name="connsiteY2" fmla="*/ 16584 h 59897"/>
                    <a:gd name="connsiteX3" fmla="*/ 15117 w 42307"/>
                    <a:gd name="connsiteY3" fmla="*/ 49490 h 59897"/>
                    <a:gd name="connsiteX4" fmla="*/ 42412 w 42307"/>
                    <a:gd name="connsiteY4" fmla="*/ 49490 h 59897"/>
                    <a:gd name="connsiteX5" fmla="*/ 42412 w 42307"/>
                    <a:gd name="connsiteY5" fmla="*/ 59347 h 59897"/>
                    <a:gd name="connsiteX6" fmla="*/ 181 w 42307"/>
                    <a:gd name="connsiteY6" fmla="*/ 59347 h 59897"/>
                    <a:gd name="connsiteX7" fmla="*/ 181 w 42307"/>
                    <a:gd name="connsiteY7" fmla="*/ 50476 h 59897"/>
                    <a:gd name="connsiteX8" fmla="*/ 30509 w 42307"/>
                    <a:gd name="connsiteY8" fmla="*/ 17797 h 59897"/>
                    <a:gd name="connsiteX9" fmla="*/ 19742 w 42307"/>
                    <a:gd name="connsiteY9" fmla="*/ 9685 h 59897"/>
                    <a:gd name="connsiteX10" fmla="*/ 4578 w 42307"/>
                    <a:gd name="connsiteY10" fmla="*/ 11959 h 5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307" h="59897">
                      <a:moveTo>
                        <a:pt x="2455" y="2179"/>
                      </a:moveTo>
                      <a:cubicBezTo>
                        <a:pt x="8460" y="396"/>
                        <a:pt x="14693" y="-521"/>
                        <a:pt x="20955" y="-551"/>
                      </a:cubicBezTo>
                      <a:cubicBezTo>
                        <a:pt x="35361" y="-551"/>
                        <a:pt x="42488" y="3164"/>
                        <a:pt x="42488" y="16584"/>
                      </a:cubicBezTo>
                      <a:cubicBezTo>
                        <a:pt x="42488" y="28412"/>
                        <a:pt x="38697" y="33189"/>
                        <a:pt x="15117" y="49490"/>
                      </a:cubicBezTo>
                      <a:lnTo>
                        <a:pt x="42412" y="49490"/>
                      </a:lnTo>
                      <a:lnTo>
                        <a:pt x="42412" y="59347"/>
                      </a:lnTo>
                      <a:lnTo>
                        <a:pt x="181" y="59347"/>
                      </a:lnTo>
                      <a:lnTo>
                        <a:pt x="181" y="50476"/>
                      </a:lnTo>
                      <a:cubicBezTo>
                        <a:pt x="29068" y="28488"/>
                        <a:pt x="30509" y="26365"/>
                        <a:pt x="30509" y="17797"/>
                      </a:cubicBezTo>
                      <a:cubicBezTo>
                        <a:pt x="30509" y="11428"/>
                        <a:pt x="27552" y="9685"/>
                        <a:pt x="19742" y="9685"/>
                      </a:cubicBezTo>
                      <a:cubicBezTo>
                        <a:pt x="14602" y="9685"/>
                        <a:pt x="9491" y="10450"/>
                        <a:pt x="4578" y="11959"/>
                      </a:cubicBez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8" name="Полилиния: фигура 217">
                  <a:extLst>
                    <a:ext uri="{FF2B5EF4-FFF2-40B4-BE49-F238E27FC236}">
                      <a16:creationId xmlns:a16="http://schemas.microsoft.com/office/drawing/2014/main" id="{65C62261-0590-47CE-A156-20A98DDBAF20}"/>
                    </a:ext>
                  </a:extLst>
                </p:cNvPr>
                <p:cNvSpPr/>
                <p:nvPr/>
              </p:nvSpPr>
              <p:spPr>
                <a:xfrm>
                  <a:off x="2648440" y="4827341"/>
                  <a:ext cx="44657" cy="61035"/>
                </a:xfrm>
                <a:custGeom>
                  <a:avLst/>
                  <a:gdLst>
                    <a:gd name="connsiteX0" fmla="*/ 40441 w 44657"/>
                    <a:gd name="connsiteY0" fmla="*/ 11731 h 61035"/>
                    <a:gd name="connsiteX1" fmla="*/ 26794 w 44657"/>
                    <a:gd name="connsiteY1" fmla="*/ 9760 h 61035"/>
                    <a:gd name="connsiteX2" fmla="*/ 12312 w 44657"/>
                    <a:gd name="connsiteY2" fmla="*/ 24242 h 61035"/>
                    <a:gd name="connsiteX3" fmla="*/ 23306 w 44657"/>
                    <a:gd name="connsiteY3" fmla="*/ 23332 h 61035"/>
                    <a:gd name="connsiteX4" fmla="*/ 44839 w 44657"/>
                    <a:gd name="connsiteY4" fmla="*/ 41377 h 61035"/>
                    <a:gd name="connsiteX5" fmla="*/ 22927 w 44657"/>
                    <a:gd name="connsiteY5" fmla="*/ 60484 h 61035"/>
                    <a:gd name="connsiteX6" fmla="*/ 181 w 44657"/>
                    <a:gd name="connsiteY6" fmla="*/ 29777 h 61035"/>
                    <a:gd name="connsiteX7" fmla="*/ 26490 w 44657"/>
                    <a:gd name="connsiteY7" fmla="*/ -551 h 61035"/>
                    <a:gd name="connsiteX8" fmla="*/ 42564 w 44657"/>
                    <a:gd name="connsiteY8" fmla="*/ 1723 h 61035"/>
                    <a:gd name="connsiteX9" fmla="*/ 33314 w 44657"/>
                    <a:gd name="connsiteY9" fmla="*/ 42059 h 61035"/>
                    <a:gd name="connsiteX10" fmla="*/ 22851 w 44657"/>
                    <a:gd name="connsiteY10" fmla="*/ 32734 h 61035"/>
                    <a:gd name="connsiteX11" fmla="*/ 12084 w 44657"/>
                    <a:gd name="connsiteY11" fmla="*/ 33568 h 61035"/>
                    <a:gd name="connsiteX12" fmla="*/ 22927 w 44657"/>
                    <a:gd name="connsiteY12" fmla="*/ 50627 h 61035"/>
                    <a:gd name="connsiteX13" fmla="*/ 33314 w 44657"/>
                    <a:gd name="connsiteY13" fmla="*/ 41984 h 61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657" h="61035">
                      <a:moveTo>
                        <a:pt x="40441" y="11731"/>
                      </a:moveTo>
                      <a:cubicBezTo>
                        <a:pt x="36036" y="10321"/>
                        <a:pt x="31419" y="9654"/>
                        <a:pt x="26794" y="9760"/>
                      </a:cubicBezTo>
                      <a:cubicBezTo>
                        <a:pt x="17847" y="9760"/>
                        <a:pt x="12615" y="11959"/>
                        <a:pt x="12312" y="24242"/>
                      </a:cubicBezTo>
                      <a:cubicBezTo>
                        <a:pt x="15944" y="23643"/>
                        <a:pt x="19621" y="23340"/>
                        <a:pt x="23306" y="23332"/>
                      </a:cubicBezTo>
                      <a:cubicBezTo>
                        <a:pt x="39607" y="23332"/>
                        <a:pt x="44839" y="28412"/>
                        <a:pt x="44839" y="41377"/>
                      </a:cubicBezTo>
                      <a:cubicBezTo>
                        <a:pt x="44839" y="56162"/>
                        <a:pt x="38849" y="60484"/>
                        <a:pt x="22927" y="60484"/>
                      </a:cubicBezTo>
                      <a:cubicBezTo>
                        <a:pt x="7004" y="60484"/>
                        <a:pt x="181" y="53584"/>
                        <a:pt x="181" y="29777"/>
                      </a:cubicBezTo>
                      <a:cubicBezTo>
                        <a:pt x="181" y="5969"/>
                        <a:pt x="7763" y="-551"/>
                        <a:pt x="26490" y="-551"/>
                      </a:cubicBezTo>
                      <a:cubicBezTo>
                        <a:pt x="31927" y="-513"/>
                        <a:pt x="37332" y="245"/>
                        <a:pt x="42564" y="1723"/>
                      </a:cubicBezTo>
                      <a:close/>
                      <a:moveTo>
                        <a:pt x="33314" y="42059"/>
                      </a:moveTo>
                      <a:cubicBezTo>
                        <a:pt x="33314" y="35463"/>
                        <a:pt x="31570" y="32734"/>
                        <a:pt x="22851" y="32734"/>
                      </a:cubicBezTo>
                      <a:cubicBezTo>
                        <a:pt x="19249" y="32726"/>
                        <a:pt x="15648" y="33007"/>
                        <a:pt x="12084" y="33568"/>
                      </a:cubicBezTo>
                      <a:cubicBezTo>
                        <a:pt x="12084" y="48049"/>
                        <a:pt x="15724" y="50627"/>
                        <a:pt x="22927" y="50627"/>
                      </a:cubicBezTo>
                      <a:cubicBezTo>
                        <a:pt x="31494" y="50551"/>
                        <a:pt x="33314" y="48353"/>
                        <a:pt x="33314" y="41984"/>
                      </a:cubicBez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9" name="Полилиния: фигура 218">
                  <a:extLst>
                    <a:ext uri="{FF2B5EF4-FFF2-40B4-BE49-F238E27FC236}">
                      <a16:creationId xmlns:a16="http://schemas.microsoft.com/office/drawing/2014/main" id="{FAF85CD7-852F-418A-85EA-714B9E0AFCC3}"/>
                    </a:ext>
                  </a:extLst>
                </p:cNvPr>
                <p:cNvSpPr/>
                <p:nvPr/>
              </p:nvSpPr>
              <p:spPr>
                <a:xfrm>
                  <a:off x="2700604" y="4827493"/>
                  <a:ext cx="43823" cy="60731"/>
                </a:xfrm>
                <a:custGeom>
                  <a:avLst/>
                  <a:gdLst>
                    <a:gd name="connsiteX0" fmla="*/ 44005 w 43823"/>
                    <a:gd name="connsiteY0" fmla="*/ 29170 h 60731"/>
                    <a:gd name="connsiteX1" fmla="*/ 22168 w 43823"/>
                    <a:gd name="connsiteY1" fmla="*/ 60181 h 60731"/>
                    <a:gd name="connsiteX2" fmla="*/ 181 w 43823"/>
                    <a:gd name="connsiteY2" fmla="*/ 29170 h 60731"/>
                    <a:gd name="connsiteX3" fmla="*/ 22017 w 43823"/>
                    <a:gd name="connsiteY3" fmla="*/ -551 h 60731"/>
                    <a:gd name="connsiteX4" fmla="*/ 44005 w 43823"/>
                    <a:gd name="connsiteY4" fmla="*/ 29170 h 60731"/>
                    <a:gd name="connsiteX5" fmla="*/ 33086 w 43823"/>
                    <a:gd name="connsiteY5" fmla="*/ 29170 h 60731"/>
                    <a:gd name="connsiteX6" fmla="*/ 22168 w 43823"/>
                    <a:gd name="connsiteY6" fmla="*/ 9229 h 60731"/>
                    <a:gd name="connsiteX7" fmla="*/ 11326 w 43823"/>
                    <a:gd name="connsiteY7" fmla="*/ 29170 h 60731"/>
                    <a:gd name="connsiteX8" fmla="*/ 22168 w 43823"/>
                    <a:gd name="connsiteY8" fmla="*/ 50248 h 60731"/>
                    <a:gd name="connsiteX9" fmla="*/ 33086 w 43823"/>
                    <a:gd name="connsiteY9" fmla="*/ 29170 h 6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823" h="60731">
                      <a:moveTo>
                        <a:pt x="44005" y="29170"/>
                      </a:moveTo>
                      <a:cubicBezTo>
                        <a:pt x="44005" y="53053"/>
                        <a:pt x="36423" y="60181"/>
                        <a:pt x="22168" y="60181"/>
                      </a:cubicBezTo>
                      <a:cubicBezTo>
                        <a:pt x="7914" y="60181"/>
                        <a:pt x="181" y="53205"/>
                        <a:pt x="181" y="29170"/>
                      </a:cubicBezTo>
                      <a:cubicBezTo>
                        <a:pt x="181" y="5135"/>
                        <a:pt x="7763" y="-551"/>
                        <a:pt x="22017" y="-551"/>
                      </a:cubicBezTo>
                      <a:cubicBezTo>
                        <a:pt x="36271" y="-551"/>
                        <a:pt x="44005" y="5817"/>
                        <a:pt x="44005" y="29170"/>
                      </a:cubicBezTo>
                      <a:close/>
                      <a:moveTo>
                        <a:pt x="33086" y="29170"/>
                      </a:moveTo>
                      <a:cubicBezTo>
                        <a:pt x="33086" y="11580"/>
                        <a:pt x="30736" y="9229"/>
                        <a:pt x="22168" y="9229"/>
                      </a:cubicBezTo>
                      <a:cubicBezTo>
                        <a:pt x="13601" y="9229"/>
                        <a:pt x="11326" y="11580"/>
                        <a:pt x="11326" y="29170"/>
                      </a:cubicBezTo>
                      <a:cubicBezTo>
                        <a:pt x="11326" y="46760"/>
                        <a:pt x="13677" y="50248"/>
                        <a:pt x="22168" y="50248"/>
                      </a:cubicBezTo>
                      <a:cubicBezTo>
                        <a:pt x="30660" y="50248"/>
                        <a:pt x="33086" y="46836"/>
                        <a:pt x="33086" y="29170"/>
                      </a:cubicBez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0" name="Полилиния: фигура 219">
                  <a:extLst>
                    <a:ext uri="{FF2B5EF4-FFF2-40B4-BE49-F238E27FC236}">
                      <a16:creationId xmlns:a16="http://schemas.microsoft.com/office/drawing/2014/main" id="{B99F1447-83BD-4854-8268-8E1932F6A6FB}"/>
                    </a:ext>
                  </a:extLst>
                </p:cNvPr>
                <p:cNvSpPr/>
                <p:nvPr/>
              </p:nvSpPr>
              <p:spPr>
                <a:xfrm>
                  <a:off x="2747082" y="4829085"/>
                  <a:ext cx="56410" cy="58154"/>
                </a:xfrm>
                <a:custGeom>
                  <a:avLst/>
                  <a:gdLst>
                    <a:gd name="connsiteX0" fmla="*/ 12388 w 56410"/>
                    <a:gd name="connsiteY0" fmla="*/ -551 h 58154"/>
                    <a:gd name="connsiteX1" fmla="*/ 28992 w 56410"/>
                    <a:gd name="connsiteY1" fmla="*/ 46381 h 58154"/>
                    <a:gd name="connsiteX2" fmla="*/ 44990 w 56410"/>
                    <a:gd name="connsiteY2" fmla="*/ -551 h 58154"/>
                    <a:gd name="connsiteX3" fmla="*/ 56591 w 56410"/>
                    <a:gd name="connsiteY3" fmla="*/ -551 h 58154"/>
                    <a:gd name="connsiteX4" fmla="*/ 35285 w 56410"/>
                    <a:gd name="connsiteY4" fmla="*/ 57603 h 58154"/>
                    <a:gd name="connsiteX5" fmla="*/ 21259 w 56410"/>
                    <a:gd name="connsiteY5" fmla="*/ 57603 h 58154"/>
                    <a:gd name="connsiteX6" fmla="*/ 181 w 56410"/>
                    <a:gd name="connsiteY6" fmla="*/ -551 h 58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410" h="58154">
                      <a:moveTo>
                        <a:pt x="12388" y="-551"/>
                      </a:moveTo>
                      <a:cubicBezTo>
                        <a:pt x="17619" y="12111"/>
                        <a:pt x="24746" y="31900"/>
                        <a:pt x="28992" y="46381"/>
                      </a:cubicBezTo>
                      <a:cubicBezTo>
                        <a:pt x="34755" y="32203"/>
                        <a:pt x="40820" y="13627"/>
                        <a:pt x="44990" y="-551"/>
                      </a:cubicBezTo>
                      <a:lnTo>
                        <a:pt x="56591" y="-551"/>
                      </a:lnTo>
                      <a:cubicBezTo>
                        <a:pt x="51283" y="16812"/>
                        <a:pt x="42640" y="40240"/>
                        <a:pt x="35285" y="57603"/>
                      </a:cubicBezTo>
                      <a:lnTo>
                        <a:pt x="21259" y="57603"/>
                      </a:lnTo>
                      <a:cubicBezTo>
                        <a:pt x="15572" y="39179"/>
                        <a:pt x="7004" y="14992"/>
                        <a:pt x="181" y="-551"/>
                      </a:cubicBezTo>
                      <a:close/>
                    </a:path>
                  </a:pathLst>
                </a:custGeom>
                <a:grpFill/>
                <a:ln w="75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9CACC64B-35F6-4BBC-BF51-7A4C27002E24}"/>
                </a:ext>
              </a:extLst>
            </p:cNvPr>
            <p:cNvGrpSpPr/>
            <p:nvPr/>
          </p:nvGrpSpPr>
          <p:grpSpPr>
            <a:xfrm>
              <a:off x="2415369" y="4518450"/>
              <a:ext cx="436875" cy="451357"/>
              <a:chOff x="2415369" y="4518450"/>
              <a:chExt cx="436875" cy="451357"/>
            </a:xfrm>
            <a:solidFill>
              <a:srgbClr val="00A0E3"/>
            </a:solidFill>
          </p:grpSpPr>
          <p:sp>
            <p:nvSpPr>
              <p:cNvPr id="221" name="Полилиния: фигура 220">
                <a:extLst>
                  <a:ext uri="{FF2B5EF4-FFF2-40B4-BE49-F238E27FC236}">
                    <a16:creationId xmlns:a16="http://schemas.microsoft.com/office/drawing/2014/main" id="{634BF9E7-31BA-4C58-8033-CF4C3DA08398}"/>
                  </a:ext>
                </a:extLst>
              </p:cNvPr>
              <p:cNvSpPr/>
              <p:nvPr/>
            </p:nvSpPr>
            <p:spPr>
              <a:xfrm>
                <a:off x="2534483" y="4902934"/>
                <a:ext cx="254755" cy="66873"/>
              </a:xfrm>
              <a:custGeom>
                <a:avLst/>
                <a:gdLst>
                  <a:gd name="connsiteX0" fmla="*/ 254936 w 254755"/>
                  <a:gd name="connsiteY0" fmla="*/ 1116 h 66873"/>
                  <a:gd name="connsiteX1" fmla="*/ 253799 w 254755"/>
                  <a:gd name="connsiteY1" fmla="*/ 2329 h 66873"/>
                  <a:gd name="connsiteX2" fmla="*/ 99429 w 254755"/>
                  <a:gd name="connsiteY2" fmla="*/ 66321 h 66873"/>
                  <a:gd name="connsiteX3" fmla="*/ 181 w 254755"/>
                  <a:gd name="connsiteY3" fmla="*/ 42438 h 66873"/>
                  <a:gd name="connsiteX4" fmla="*/ 15875 w 254755"/>
                  <a:gd name="connsiteY4" fmla="*/ 24696 h 66873"/>
                  <a:gd name="connsiteX5" fmla="*/ 99277 w 254755"/>
                  <a:gd name="connsiteY5" fmla="*/ 43424 h 66873"/>
                  <a:gd name="connsiteX6" fmla="*/ 222712 w 254755"/>
                  <a:gd name="connsiteY6" fmla="*/ -551 h 66873"/>
                  <a:gd name="connsiteX7" fmla="*/ 233251 w 254755"/>
                  <a:gd name="connsiteY7" fmla="*/ 2709 h 66873"/>
                  <a:gd name="connsiteX8" fmla="*/ 247354 w 254755"/>
                  <a:gd name="connsiteY8" fmla="*/ 2709 h 66873"/>
                  <a:gd name="connsiteX9" fmla="*/ 254936 w 254755"/>
                  <a:gd name="connsiteY9" fmla="*/ 1116 h 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55" h="66873">
                    <a:moveTo>
                      <a:pt x="254936" y="1116"/>
                    </a:moveTo>
                    <a:lnTo>
                      <a:pt x="253799" y="2329"/>
                    </a:lnTo>
                    <a:cubicBezTo>
                      <a:pt x="212924" y="43378"/>
                      <a:pt x="157356" y="66413"/>
                      <a:pt x="99429" y="66321"/>
                    </a:cubicBezTo>
                    <a:cubicBezTo>
                      <a:pt x="64916" y="66390"/>
                      <a:pt x="30888" y="58201"/>
                      <a:pt x="181" y="42438"/>
                    </a:cubicBezTo>
                    <a:lnTo>
                      <a:pt x="15875" y="24696"/>
                    </a:lnTo>
                    <a:cubicBezTo>
                      <a:pt x="41950" y="37032"/>
                      <a:pt x="70435" y="43424"/>
                      <a:pt x="99277" y="43424"/>
                    </a:cubicBezTo>
                    <a:cubicBezTo>
                      <a:pt x="144277" y="43507"/>
                      <a:pt x="187903" y="27964"/>
                      <a:pt x="222712" y="-551"/>
                    </a:cubicBezTo>
                    <a:cubicBezTo>
                      <a:pt x="225806" y="1594"/>
                      <a:pt x="229483" y="2732"/>
                      <a:pt x="233251" y="2709"/>
                    </a:cubicBezTo>
                    <a:lnTo>
                      <a:pt x="247354" y="2709"/>
                    </a:lnTo>
                    <a:cubicBezTo>
                      <a:pt x="249970" y="2747"/>
                      <a:pt x="252555" y="2201"/>
                      <a:pt x="254936" y="1116"/>
                    </a:cubicBezTo>
                    <a:close/>
                  </a:path>
                </a:pathLst>
              </a:custGeom>
              <a:grpFill/>
              <a:ln w="7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2" name="Полилиния: фигура 221">
                <a:extLst>
                  <a:ext uri="{FF2B5EF4-FFF2-40B4-BE49-F238E27FC236}">
                    <a16:creationId xmlns:a16="http://schemas.microsoft.com/office/drawing/2014/main" id="{CD89AB12-0535-4F56-9E3F-E505604BDAE2}"/>
                  </a:ext>
                </a:extLst>
              </p:cNvPr>
              <p:cNvSpPr/>
              <p:nvPr/>
            </p:nvSpPr>
            <p:spPr>
              <a:xfrm>
                <a:off x="2415369" y="4568340"/>
                <a:ext cx="99476" cy="339824"/>
              </a:xfrm>
              <a:custGeom>
                <a:avLst/>
                <a:gdLst>
                  <a:gd name="connsiteX0" fmla="*/ 99657 w 99476"/>
                  <a:gd name="connsiteY0" fmla="*/ -551 h 339824"/>
                  <a:gd name="connsiteX1" fmla="*/ 85782 w 99476"/>
                  <a:gd name="connsiteY1" fmla="*/ 39178 h 339824"/>
                  <a:gd name="connsiteX2" fmla="*/ 80323 w 99476"/>
                  <a:gd name="connsiteY2" fmla="*/ 44334 h 339824"/>
                  <a:gd name="connsiteX3" fmla="*/ 23078 w 99476"/>
                  <a:gd name="connsiteY3" fmla="*/ 182554 h 339824"/>
                  <a:gd name="connsiteX4" fmla="*/ 75622 w 99476"/>
                  <a:gd name="connsiteY4" fmla="*/ 315921 h 339824"/>
                  <a:gd name="connsiteX5" fmla="*/ 66599 w 99476"/>
                  <a:gd name="connsiteY5" fmla="*/ 339273 h 339824"/>
                  <a:gd name="connsiteX6" fmla="*/ 64097 w 99476"/>
                  <a:gd name="connsiteY6" fmla="*/ 336923 h 339824"/>
                  <a:gd name="connsiteX7" fmla="*/ 181 w 99476"/>
                  <a:gd name="connsiteY7" fmla="*/ 182554 h 339824"/>
                  <a:gd name="connsiteX8" fmla="*/ 64097 w 99476"/>
                  <a:gd name="connsiteY8" fmla="*/ 28184 h 339824"/>
                  <a:gd name="connsiteX9" fmla="*/ 99657 w 99476"/>
                  <a:gd name="connsiteY9" fmla="*/ -551 h 33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476" h="339824">
                    <a:moveTo>
                      <a:pt x="99657" y="-551"/>
                    </a:moveTo>
                    <a:lnTo>
                      <a:pt x="85782" y="39178"/>
                    </a:lnTo>
                    <a:cubicBezTo>
                      <a:pt x="83962" y="40770"/>
                      <a:pt x="82142" y="42514"/>
                      <a:pt x="80323" y="44334"/>
                    </a:cubicBezTo>
                    <a:cubicBezTo>
                      <a:pt x="43603" y="80947"/>
                      <a:pt x="23003" y="130700"/>
                      <a:pt x="23078" y="182554"/>
                    </a:cubicBezTo>
                    <a:cubicBezTo>
                      <a:pt x="22995" y="232072"/>
                      <a:pt x="41783" y="279762"/>
                      <a:pt x="75622" y="315921"/>
                    </a:cubicBezTo>
                    <a:lnTo>
                      <a:pt x="66599" y="339273"/>
                    </a:lnTo>
                    <a:lnTo>
                      <a:pt x="64097" y="336923"/>
                    </a:lnTo>
                    <a:cubicBezTo>
                      <a:pt x="23101" y="296019"/>
                      <a:pt x="97" y="240465"/>
                      <a:pt x="181" y="182554"/>
                    </a:cubicBezTo>
                    <a:cubicBezTo>
                      <a:pt x="97" y="124642"/>
                      <a:pt x="23101" y="69089"/>
                      <a:pt x="64097" y="28184"/>
                    </a:cubicBezTo>
                    <a:cubicBezTo>
                      <a:pt x="74901" y="17372"/>
                      <a:pt x="86820" y="7743"/>
                      <a:pt x="99657" y="-551"/>
                    </a:cubicBezTo>
                    <a:close/>
                  </a:path>
                </a:pathLst>
              </a:custGeom>
              <a:grpFill/>
              <a:ln w="7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3" name="Полилиния: фигура 222">
                <a:extLst>
                  <a:ext uri="{FF2B5EF4-FFF2-40B4-BE49-F238E27FC236}">
                    <a16:creationId xmlns:a16="http://schemas.microsoft.com/office/drawing/2014/main" id="{CC884E57-709A-420A-AE95-581ADF349F95}"/>
                  </a:ext>
                </a:extLst>
              </p:cNvPr>
              <p:cNvSpPr/>
              <p:nvPr/>
            </p:nvSpPr>
            <p:spPr>
              <a:xfrm>
                <a:off x="2470900" y="4518450"/>
                <a:ext cx="254037" cy="437102"/>
              </a:xfrm>
              <a:custGeom>
                <a:avLst/>
                <a:gdLst>
                  <a:gd name="connsiteX0" fmla="*/ 139356 w 254037"/>
                  <a:gd name="connsiteY0" fmla="*/ 176792 h 437102"/>
                  <a:gd name="connsiteX1" fmla="*/ 235951 w 254037"/>
                  <a:gd name="connsiteY1" fmla="*/ 176792 h 437102"/>
                  <a:gd name="connsiteX2" fmla="*/ 217526 w 254037"/>
                  <a:gd name="connsiteY2" fmla="*/ 197567 h 437102"/>
                  <a:gd name="connsiteX3" fmla="*/ 240272 w 254037"/>
                  <a:gd name="connsiteY3" fmla="*/ 197567 h 437102"/>
                  <a:gd name="connsiteX4" fmla="*/ 250281 w 254037"/>
                  <a:gd name="connsiteY4" fmla="*/ 186345 h 437102"/>
                  <a:gd name="connsiteX5" fmla="*/ 248681 w 254037"/>
                  <a:gd name="connsiteY5" fmla="*/ 163668 h 437102"/>
                  <a:gd name="connsiteX6" fmla="*/ 238225 w 254037"/>
                  <a:gd name="connsiteY6" fmla="*/ 159733 h 437102"/>
                  <a:gd name="connsiteX7" fmla="*/ 165286 w 254037"/>
                  <a:gd name="connsiteY7" fmla="*/ 159733 h 437102"/>
                  <a:gd name="connsiteX8" fmla="*/ 224350 w 254037"/>
                  <a:gd name="connsiteY8" fmla="*/ 22195 h 437102"/>
                  <a:gd name="connsiteX9" fmla="*/ 216397 w 254037"/>
                  <a:gd name="connsiteY9" fmla="*/ 897 h 437102"/>
                  <a:gd name="connsiteX10" fmla="*/ 209641 w 254037"/>
                  <a:gd name="connsiteY10" fmla="*/ -551 h 437102"/>
                  <a:gd name="connsiteX11" fmla="*/ 92802 w 254037"/>
                  <a:gd name="connsiteY11" fmla="*/ -551 h 437102"/>
                  <a:gd name="connsiteX12" fmla="*/ 77638 w 254037"/>
                  <a:gd name="connsiteY12" fmla="*/ 10215 h 437102"/>
                  <a:gd name="connsiteX13" fmla="*/ 1060 w 254037"/>
                  <a:gd name="connsiteY13" fmla="*/ 229411 h 437102"/>
                  <a:gd name="connsiteX14" fmla="*/ 11031 w 254037"/>
                  <a:gd name="connsiteY14" fmla="*/ 249844 h 437102"/>
                  <a:gd name="connsiteX15" fmla="*/ 16224 w 254037"/>
                  <a:gd name="connsiteY15" fmla="*/ 250717 h 437102"/>
                  <a:gd name="connsiteX16" fmla="*/ 84462 w 254037"/>
                  <a:gd name="connsiteY16" fmla="*/ 250717 h 437102"/>
                  <a:gd name="connsiteX17" fmla="*/ 17589 w 254037"/>
                  <a:gd name="connsiteY17" fmla="*/ 424344 h 437102"/>
                  <a:gd name="connsiteX18" fmla="*/ 22661 w 254037"/>
                  <a:gd name="connsiteY18" fmla="*/ 435937 h 437102"/>
                  <a:gd name="connsiteX19" fmla="*/ 26005 w 254037"/>
                  <a:gd name="connsiteY19" fmla="*/ 436551 h 437102"/>
                  <a:gd name="connsiteX20" fmla="*/ 32601 w 254037"/>
                  <a:gd name="connsiteY20" fmla="*/ 433518 h 437102"/>
                  <a:gd name="connsiteX21" fmla="*/ 123585 w 254037"/>
                  <a:gd name="connsiteY21" fmla="*/ 330100 h 437102"/>
                  <a:gd name="connsiteX22" fmla="*/ 123585 w 254037"/>
                  <a:gd name="connsiteY22" fmla="*/ 330100 h 437102"/>
                  <a:gd name="connsiteX23" fmla="*/ 119794 w 254037"/>
                  <a:gd name="connsiteY23" fmla="*/ 325247 h 437102"/>
                  <a:gd name="connsiteX24" fmla="*/ 117444 w 254037"/>
                  <a:gd name="connsiteY24" fmla="*/ 315694 h 437102"/>
                  <a:gd name="connsiteX25" fmla="*/ 117444 w 254037"/>
                  <a:gd name="connsiteY25" fmla="*/ 311069 h 437102"/>
                  <a:gd name="connsiteX26" fmla="*/ 49737 w 254037"/>
                  <a:gd name="connsiteY26" fmla="*/ 387951 h 437102"/>
                  <a:gd name="connsiteX27" fmla="*/ 100309 w 254037"/>
                  <a:gd name="connsiteY27" fmla="*/ 257389 h 437102"/>
                  <a:gd name="connsiteX28" fmla="*/ 109331 w 254037"/>
                  <a:gd name="connsiteY28" fmla="*/ 234112 h 437102"/>
                  <a:gd name="connsiteX29" fmla="*/ 17589 w 254037"/>
                  <a:gd name="connsiteY29" fmla="*/ 234112 h 437102"/>
                  <a:gd name="connsiteX30" fmla="*/ 93409 w 254037"/>
                  <a:gd name="connsiteY30" fmla="*/ 16963 h 437102"/>
                  <a:gd name="connsiteX31" fmla="*/ 207897 w 254037"/>
                  <a:gd name="connsiteY31" fmla="*/ 16963 h 437102"/>
                  <a:gd name="connsiteX32" fmla="*/ 149440 w 254037"/>
                  <a:gd name="connsiteY32" fmla="*/ 153439 h 43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4037" h="437102">
                    <a:moveTo>
                      <a:pt x="139356" y="176792"/>
                    </a:moveTo>
                    <a:lnTo>
                      <a:pt x="235951" y="176792"/>
                    </a:lnTo>
                    <a:lnTo>
                      <a:pt x="217526" y="197567"/>
                    </a:lnTo>
                    <a:lnTo>
                      <a:pt x="240272" y="197567"/>
                    </a:lnTo>
                    <a:lnTo>
                      <a:pt x="250281" y="186345"/>
                    </a:lnTo>
                    <a:cubicBezTo>
                      <a:pt x="256104" y="179643"/>
                      <a:pt x="255383" y="169491"/>
                      <a:pt x="248681" y="163668"/>
                    </a:cubicBezTo>
                    <a:cubicBezTo>
                      <a:pt x="245777" y="161150"/>
                      <a:pt x="242069" y="159755"/>
                      <a:pt x="238225" y="159733"/>
                    </a:cubicBezTo>
                    <a:lnTo>
                      <a:pt x="165286" y="159733"/>
                    </a:lnTo>
                    <a:lnTo>
                      <a:pt x="224350" y="22195"/>
                    </a:lnTo>
                    <a:cubicBezTo>
                      <a:pt x="228035" y="14120"/>
                      <a:pt x="224479" y="4582"/>
                      <a:pt x="216397" y="897"/>
                    </a:cubicBezTo>
                    <a:cubicBezTo>
                      <a:pt x="214281" y="-66"/>
                      <a:pt x="211969" y="-566"/>
                      <a:pt x="209641" y="-551"/>
                    </a:cubicBezTo>
                    <a:lnTo>
                      <a:pt x="92802" y="-551"/>
                    </a:lnTo>
                    <a:cubicBezTo>
                      <a:pt x="85956" y="-596"/>
                      <a:pt x="79852" y="3740"/>
                      <a:pt x="77638" y="10215"/>
                    </a:cubicBezTo>
                    <a:lnTo>
                      <a:pt x="1060" y="229411"/>
                    </a:lnTo>
                    <a:cubicBezTo>
                      <a:pt x="-1828" y="237804"/>
                      <a:pt x="2630" y="246956"/>
                      <a:pt x="11031" y="249844"/>
                    </a:cubicBezTo>
                    <a:cubicBezTo>
                      <a:pt x="12699" y="250421"/>
                      <a:pt x="14458" y="250717"/>
                      <a:pt x="16224" y="250717"/>
                    </a:cubicBezTo>
                    <a:lnTo>
                      <a:pt x="84462" y="250717"/>
                    </a:lnTo>
                    <a:lnTo>
                      <a:pt x="17589" y="424344"/>
                    </a:lnTo>
                    <a:cubicBezTo>
                      <a:pt x="15784" y="428946"/>
                      <a:pt x="18059" y="434133"/>
                      <a:pt x="22661" y="435937"/>
                    </a:cubicBezTo>
                    <a:cubicBezTo>
                      <a:pt x="23723" y="436354"/>
                      <a:pt x="24860" y="436559"/>
                      <a:pt x="26005" y="436551"/>
                    </a:cubicBezTo>
                    <a:cubicBezTo>
                      <a:pt x="28545" y="436559"/>
                      <a:pt x="30956" y="435452"/>
                      <a:pt x="32601" y="433518"/>
                    </a:cubicBezTo>
                    <a:lnTo>
                      <a:pt x="123585" y="330100"/>
                    </a:lnTo>
                    <a:lnTo>
                      <a:pt x="123585" y="330100"/>
                    </a:lnTo>
                    <a:cubicBezTo>
                      <a:pt x="121690" y="329092"/>
                      <a:pt x="120318" y="327325"/>
                      <a:pt x="119794" y="325247"/>
                    </a:cubicBezTo>
                    <a:lnTo>
                      <a:pt x="117444" y="315694"/>
                    </a:lnTo>
                    <a:cubicBezTo>
                      <a:pt x="116959" y="314193"/>
                      <a:pt x="116959" y="312570"/>
                      <a:pt x="117444" y="311069"/>
                    </a:cubicBezTo>
                    <a:lnTo>
                      <a:pt x="49737" y="387951"/>
                    </a:lnTo>
                    <a:lnTo>
                      <a:pt x="100309" y="257389"/>
                    </a:lnTo>
                    <a:lnTo>
                      <a:pt x="109331" y="234112"/>
                    </a:lnTo>
                    <a:lnTo>
                      <a:pt x="17589" y="234112"/>
                    </a:lnTo>
                    <a:lnTo>
                      <a:pt x="93409" y="16963"/>
                    </a:lnTo>
                    <a:lnTo>
                      <a:pt x="207897" y="16963"/>
                    </a:lnTo>
                    <a:lnTo>
                      <a:pt x="149440" y="153439"/>
                    </a:lnTo>
                    <a:close/>
                  </a:path>
                </a:pathLst>
              </a:custGeom>
              <a:grpFill/>
              <a:ln w="7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4" name="Полилиния: фигура 223">
                <a:extLst>
                  <a:ext uri="{FF2B5EF4-FFF2-40B4-BE49-F238E27FC236}">
                    <a16:creationId xmlns:a16="http://schemas.microsoft.com/office/drawing/2014/main" id="{07C01569-FEA5-4143-B390-FEFCF9E432EF}"/>
                  </a:ext>
                </a:extLst>
              </p:cNvPr>
              <p:cNvSpPr/>
              <p:nvPr/>
            </p:nvSpPr>
            <p:spPr>
              <a:xfrm>
                <a:off x="2704168" y="4547869"/>
                <a:ext cx="148076" cy="310558"/>
              </a:xfrm>
              <a:custGeom>
                <a:avLst/>
                <a:gdLst>
                  <a:gd name="connsiteX0" fmla="*/ 113835 w 148076"/>
                  <a:gd name="connsiteY0" fmla="*/ 268761 h 310558"/>
                  <a:gd name="connsiteX1" fmla="*/ 119976 w 148076"/>
                  <a:gd name="connsiteY1" fmla="*/ 310007 h 310558"/>
                  <a:gd name="connsiteX2" fmla="*/ 148257 w 148076"/>
                  <a:gd name="connsiteY2" fmla="*/ 203025 h 310558"/>
                  <a:gd name="connsiteX3" fmla="*/ 84265 w 148076"/>
                  <a:gd name="connsiteY3" fmla="*/ 48656 h 310558"/>
                  <a:gd name="connsiteX4" fmla="*/ 8900 w 148076"/>
                  <a:gd name="connsiteY4" fmla="*/ -551 h 310558"/>
                  <a:gd name="connsiteX5" fmla="*/ 8900 w 148076"/>
                  <a:gd name="connsiteY5" fmla="*/ 283 h 310558"/>
                  <a:gd name="connsiteX6" fmla="*/ 181 w 148076"/>
                  <a:gd name="connsiteY6" fmla="*/ 20602 h 310558"/>
                  <a:gd name="connsiteX7" fmla="*/ 68419 w 148076"/>
                  <a:gd name="connsiteY7" fmla="*/ 64805 h 310558"/>
                  <a:gd name="connsiteX8" fmla="*/ 125511 w 148076"/>
                  <a:gd name="connsiteY8" fmla="*/ 203025 h 310558"/>
                  <a:gd name="connsiteX9" fmla="*/ 113835 w 148076"/>
                  <a:gd name="connsiteY9" fmla="*/ 268761 h 310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76" h="310558">
                    <a:moveTo>
                      <a:pt x="113835" y="268761"/>
                    </a:moveTo>
                    <a:cubicBezTo>
                      <a:pt x="113835" y="268761"/>
                      <a:pt x="132335" y="282333"/>
                      <a:pt x="119976" y="310007"/>
                    </a:cubicBezTo>
                    <a:cubicBezTo>
                      <a:pt x="138514" y="277397"/>
                      <a:pt x="148257" y="240533"/>
                      <a:pt x="148257" y="203025"/>
                    </a:cubicBezTo>
                    <a:cubicBezTo>
                      <a:pt x="148310" y="145106"/>
                      <a:pt x="125284" y="89546"/>
                      <a:pt x="84265" y="48656"/>
                    </a:cubicBezTo>
                    <a:cubicBezTo>
                      <a:pt x="62869" y="27153"/>
                      <a:pt x="37188" y="10389"/>
                      <a:pt x="8900" y="-551"/>
                    </a:cubicBezTo>
                    <a:cubicBezTo>
                      <a:pt x="8930" y="-271"/>
                      <a:pt x="8930" y="2"/>
                      <a:pt x="8900" y="283"/>
                    </a:cubicBezTo>
                    <a:lnTo>
                      <a:pt x="181" y="20602"/>
                    </a:lnTo>
                    <a:cubicBezTo>
                      <a:pt x="25800" y="30338"/>
                      <a:pt x="49062" y="45403"/>
                      <a:pt x="68419" y="64805"/>
                    </a:cubicBezTo>
                    <a:cubicBezTo>
                      <a:pt x="105055" y="101465"/>
                      <a:pt x="125594" y="151195"/>
                      <a:pt x="125511" y="203025"/>
                    </a:cubicBezTo>
                    <a:cubicBezTo>
                      <a:pt x="125435" y="225445"/>
                      <a:pt x="121485" y="247683"/>
                      <a:pt x="113835" y="268761"/>
                    </a:cubicBezTo>
                    <a:close/>
                  </a:path>
                </a:pathLst>
              </a:custGeom>
              <a:grpFill/>
              <a:ln w="7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E6AB0430-468D-424F-8ECF-5DCD1323D34E}"/>
              </a:ext>
            </a:extLst>
          </p:cNvPr>
          <p:cNvSpPr/>
          <p:nvPr/>
        </p:nvSpPr>
        <p:spPr>
          <a:xfrm>
            <a:off x="2927349" y="5229225"/>
            <a:ext cx="1512807" cy="43429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Etelka Medium Pro" panose="02000503080000020004" pitchFamily="50" charset="0"/>
              </a:rPr>
              <a:t>PF &gt; 0,9</a:t>
            </a:r>
            <a:endParaRPr lang="ru-RU" sz="1200" dirty="0">
              <a:latin typeface="Etelka Medium Pro" panose="02000503080000020004" pitchFamily="50" charset="0"/>
            </a:endParaRPr>
          </a:p>
          <a:p>
            <a:pPr>
              <a:lnSpc>
                <a:spcPct val="90000"/>
              </a:lnSpc>
            </a:pPr>
            <a:r>
              <a:rPr lang="ru-RU" sz="900" dirty="0">
                <a:latin typeface="Etelka Light Pro" panose="02000503030000020004" pitchFamily="50" charset="0"/>
              </a:rPr>
              <a:t>коэффициент мощности</a:t>
            </a:r>
          </a:p>
        </p:txBody>
      </p:sp>
      <p:grpSp>
        <p:nvGrpSpPr>
          <p:cNvPr id="328" name="Группа 327">
            <a:extLst>
              <a:ext uri="{FF2B5EF4-FFF2-40B4-BE49-F238E27FC236}">
                <a16:creationId xmlns:a16="http://schemas.microsoft.com/office/drawing/2014/main" id="{AB0D73C5-3987-45E4-96C4-B3DF724E072E}"/>
              </a:ext>
            </a:extLst>
          </p:cNvPr>
          <p:cNvGrpSpPr/>
          <p:nvPr/>
        </p:nvGrpSpPr>
        <p:grpSpPr>
          <a:xfrm>
            <a:off x="2431996" y="5227183"/>
            <a:ext cx="434295" cy="434291"/>
            <a:chOff x="2433835" y="5240685"/>
            <a:chExt cx="426065" cy="426061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AE4492B6-E0E0-401A-BDCE-93E81B0B9B14}"/>
                </a:ext>
              </a:extLst>
            </p:cNvPr>
            <p:cNvGrpSpPr/>
            <p:nvPr/>
          </p:nvGrpSpPr>
          <p:grpSpPr>
            <a:xfrm>
              <a:off x="2500266" y="5367665"/>
              <a:ext cx="293201" cy="178637"/>
              <a:chOff x="2435152" y="5309787"/>
              <a:chExt cx="495160" cy="301684"/>
            </a:xfrm>
          </p:grpSpPr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379110A3-587E-4B9C-9EA3-586F4B24BE6F}"/>
                  </a:ext>
                </a:extLst>
              </p:cNvPr>
              <p:cNvSpPr/>
              <p:nvPr/>
            </p:nvSpPr>
            <p:spPr>
              <a:xfrm>
                <a:off x="2435152" y="5309787"/>
                <a:ext cx="230699" cy="301684"/>
              </a:xfrm>
              <a:custGeom>
                <a:avLst/>
                <a:gdLst>
                  <a:gd name="connsiteX0" fmla="*/ 0 w 230699"/>
                  <a:gd name="connsiteY0" fmla="*/ 301684 h 301684"/>
                  <a:gd name="connsiteX1" fmla="*/ 0 w 230699"/>
                  <a:gd name="connsiteY1" fmla="*/ 0 h 301684"/>
                  <a:gd name="connsiteX2" fmla="*/ 145865 w 230699"/>
                  <a:gd name="connsiteY2" fmla="*/ 0 h 301684"/>
                  <a:gd name="connsiteX3" fmla="*/ 230700 w 230699"/>
                  <a:gd name="connsiteY3" fmla="*/ 100850 h 301684"/>
                  <a:gd name="connsiteX4" fmla="*/ 147596 w 230699"/>
                  <a:gd name="connsiteY4" fmla="*/ 196507 h 301684"/>
                  <a:gd name="connsiteX5" fmla="*/ 44149 w 230699"/>
                  <a:gd name="connsiteY5" fmla="*/ 196507 h 301684"/>
                  <a:gd name="connsiteX6" fmla="*/ 44149 w 230699"/>
                  <a:gd name="connsiteY6" fmla="*/ 301684 h 301684"/>
                  <a:gd name="connsiteX7" fmla="*/ 0 w 230699"/>
                  <a:gd name="connsiteY7" fmla="*/ 301684 h 301684"/>
                  <a:gd name="connsiteX8" fmla="*/ 137641 w 230699"/>
                  <a:gd name="connsiteY8" fmla="*/ 158850 h 301684"/>
                  <a:gd name="connsiteX9" fmla="*/ 182223 w 230699"/>
                  <a:gd name="connsiteY9" fmla="*/ 100417 h 301684"/>
                  <a:gd name="connsiteX10" fmla="*/ 139372 w 230699"/>
                  <a:gd name="connsiteY10" fmla="*/ 37224 h 301684"/>
                  <a:gd name="connsiteX11" fmla="*/ 44149 w 230699"/>
                  <a:gd name="connsiteY11" fmla="*/ 37224 h 301684"/>
                  <a:gd name="connsiteX12" fmla="*/ 44149 w 230699"/>
                  <a:gd name="connsiteY12" fmla="*/ 158850 h 301684"/>
                  <a:gd name="connsiteX13" fmla="*/ 137641 w 230699"/>
                  <a:gd name="connsiteY13" fmla="*/ 158850 h 30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0699" h="301684">
                    <a:moveTo>
                      <a:pt x="0" y="301684"/>
                    </a:moveTo>
                    <a:lnTo>
                      <a:pt x="0" y="0"/>
                    </a:lnTo>
                    <a:lnTo>
                      <a:pt x="145865" y="0"/>
                    </a:lnTo>
                    <a:cubicBezTo>
                      <a:pt x="211223" y="0"/>
                      <a:pt x="230700" y="45448"/>
                      <a:pt x="230700" y="100850"/>
                    </a:cubicBezTo>
                    <a:cubicBezTo>
                      <a:pt x="230700" y="150194"/>
                      <a:pt x="207760" y="196507"/>
                      <a:pt x="147596" y="196507"/>
                    </a:cubicBezTo>
                    <a:lnTo>
                      <a:pt x="44149" y="196507"/>
                    </a:lnTo>
                    <a:lnTo>
                      <a:pt x="44149" y="301684"/>
                    </a:lnTo>
                    <a:lnTo>
                      <a:pt x="0" y="301684"/>
                    </a:lnTo>
                    <a:close/>
                    <a:moveTo>
                      <a:pt x="137641" y="158850"/>
                    </a:moveTo>
                    <a:cubicBezTo>
                      <a:pt x="167507" y="158850"/>
                      <a:pt x="182223" y="136776"/>
                      <a:pt x="182223" y="100417"/>
                    </a:cubicBezTo>
                    <a:cubicBezTo>
                      <a:pt x="182223" y="59731"/>
                      <a:pt x="167507" y="37224"/>
                      <a:pt x="139372" y="37224"/>
                    </a:cubicBezTo>
                    <a:lnTo>
                      <a:pt x="44149" y="37224"/>
                    </a:lnTo>
                    <a:lnTo>
                      <a:pt x="44149" y="158850"/>
                    </a:lnTo>
                    <a:lnTo>
                      <a:pt x="137641" y="158850"/>
                    </a:lnTo>
                    <a:close/>
                  </a:path>
                </a:pathLst>
              </a:custGeom>
              <a:solidFill>
                <a:srgbClr val="00A0E3"/>
              </a:solidFill>
              <a:ln w="16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CCF9904F-3349-40F7-98D6-95DBA4FDEAA0}"/>
                  </a:ext>
                </a:extLst>
              </p:cNvPr>
              <p:cNvSpPr/>
              <p:nvPr/>
            </p:nvSpPr>
            <p:spPr>
              <a:xfrm>
                <a:off x="2721687" y="5309787"/>
                <a:ext cx="208625" cy="301684"/>
              </a:xfrm>
              <a:custGeom>
                <a:avLst/>
                <a:gdLst>
                  <a:gd name="connsiteX0" fmla="*/ 208625 w 208625"/>
                  <a:gd name="connsiteY0" fmla="*/ 0 h 301684"/>
                  <a:gd name="connsiteX1" fmla="*/ 208625 w 208625"/>
                  <a:gd name="connsiteY1" fmla="*/ 37657 h 301684"/>
                  <a:gd name="connsiteX2" fmla="*/ 43717 w 208625"/>
                  <a:gd name="connsiteY2" fmla="*/ 37657 h 301684"/>
                  <a:gd name="connsiteX3" fmla="*/ 43717 w 208625"/>
                  <a:gd name="connsiteY3" fmla="*/ 138507 h 301684"/>
                  <a:gd name="connsiteX4" fmla="*/ 163611 w 208625"/>
                  <a:gd name="connsiteY4" fmla="*/ 138507 h 301684"/>
                  <a:gd name="connsiteX5" fmla="*/ 163611 w 208625"/>
                  <a:gd name="connsiteY5" fmla="*/ 175730 h 301684"/>
                  <a:gd name="connsiteX6" fmla="*/ 43717 w 208625"/>
                  <a:gd name="connsiteY6" fmla="*/ 175730 h 301684"/>
                  <a:gd name="connsiteX7" fmla="*/ 43717 w 208625"/>
                  <a:gd name="connsiteY7" fmla="*/ 301684 h 301684"/>
                  <a:gd name="connsiteX8" fmla="*/ 0 w 208625"/>
                  <a:gd name="connsiteY8" fmla="*/ 301684 h 301684"/>
                  <a:gd name="connsiteX9" fmla="*/ 0 w 208625"/>
                  <a:gd name="connsiteY9" fmla="*/ 0 h 301684"/>
                  <a:gd name="connsiteX10" fmla="*/ 208625 w 208625"/>
                  <a:gd name="connsiteY10" fmla="*/ 0 h 30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8625" h="301684">
                    <a:moveTo>
                      <a:pt x="208625" y="0"/>
                    </a:moveTo>
                    <a:lnTo>
                      <a:pt x="208625" y="37657"/>
                    </a:lnTo>
                    <a:lnTo>
                      <a:pt x="43717" y="37657"/>
                    </a:lnTo>
                    <a:lnTo>
                      <a:pt x="43717" y="138507"/>
                    </a:lnTo>
                    <a:lnTo>
                      <a:pt x="163611" y="138507"/>
                    </a:lnTo>
                    <a:lnTo>
                      <a:pt x="163611" y="175730"/>
                    </a:lnTo>
                    <a:lnTo>
                      <a:pt x="43717" y="175730"/>
                    </a:lnTo>
                    <a:lnTo>
                      <a:pt x="43717" y="301684"/>
                    </a:lnTo>
                    <a:lnTo>
                      <a:pt x="0" y="301684"/>
                    </a:lnTo>
                    <a:lnTo>
                      <a:pt x="0" y="0"/>
                    </a:lnTo>
                    <a:lnTo>
                      <a:pt x="208625" y="0"/>
                    </a:lnTo>
                    <a:close/>
                  </a:path>
                </a:pathLst>
              </a:custGeom>
              <a:solidFill>
                <a:srgbClr val="00A0E3"/>
              </a:solidFill>
              <a:ln w="16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21" name="Полилиния: фигура 320">
              <a:extLst>
                <a:ext uri="{FF2B5EF4-FFF2-40B4-BE49-F238E27FC236}">
                  <a16:creationId xmlns:a16="http://schemas.microsoft.com/office/drawing/2014/main" id="{BF1409BB-09BC-4554-9C53-11ADCF619323}"/>
                </a:ext>
              </a:extLst>
            </p:cNvPr>
            <p:cNvSpPr/>
            <p:nvPr/>
          </p:nvSpPr>
          <p:spPr>
            <a:xfrm>
              <a:off x="2433835" y="5240685"/>
              <a:ext cx="426065" cy="426061"/>
            </a:xfrm>
            <a:custGeom>
              <a:avLst/>
              <a:gdLst>
                <a:gd name="connsiteX0" fmla="*/ 94983 w 194502"/>
                <a:gd name="connsiteY0" fmla="*/ -155 h 194500"/>
                <a:gd name="connsiteX1" fmla="*/ -2269 w 194502"/>
                <a:gd name="connsiteY1" fmla="*/ 97096 h 194500"/>
                <a:gd name="connsiteX2" fmla="*/ 94983 w 194502"/>
                <a:gd name="connsiteY2" fmla="*/ 194346 h 194500"/>
                <a:gd name="connsiteX3" fmla="*/ 192233 w 194502"/>
                <a:gd name="connsiteY3" fmla="*/ 97096 h 194500"/>
                <a:gd name="connsiteX4" fmla="*/ 94983 w 194502"/>
                <a:gd name="connsiteY4" fmla="*/ -155 h 194500"/>
                <a:gd name="connsiteX5" fmla="*/ 94983 w 194502"/>
                <a:gd name="connsiteY5" fmla="*/ 185583 h 194500"/>
                <a:gd name="connsiteX6" fmla="*/ 6495 w 194502"/>
                <a:gd name="connsiteY6" fmla="*/ 97096 h 194500"/>
                <a:gd name="connsiteX7" fmla="*/ 94983 w 194502"/>
                <a:gd name="connsiteY7" fmla="*/ 8609 h 194500"/>
                <a:gd name="connsiteX8" fmla="*/ 183468 w 194502"/>
                <a:gd name="connsiteY8" fmla="*/ 97096 h 194500"/>
                <a:gd name="connsiteX9" fmla="*/ 94983 w 194502"/>
                <a:gd name="connsiteY9" fmla="*/ 185583 h 19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502" h="194500">
                  <a:moveTo>
                    <a:pt x="94983" y="-155"/>
                  </a:moveTo>
                  <a:cubicBezTo>
                    <a:pt x="41261" y="-155"/>
                    <a:pt x="-2269" y="43384"/>
                    <a:pt x="-2269" y="97096"/>
                  </a:cubicBezTo>
                  <a:cubicBezTo>
                    <a:pt x="-2269" y="150807"/>
                    <a:pt x="41261" y="194346"/>
                    <a:pt x="94983" y="194346"/>
                  </a:cubicBezTo>
                  <a:cubicBezTo>
                    <a:pt x="148703" y="194346"/>
                    <a:pt x="192233" y="150807"/>
                    <a:pt x="192233" y="97096"/>
                  </a:cubicBezTo>
                  <a:cubicBezTo>
                    <a:pt x="192138" y="43403"/>
                    <a:pt x="148703" y="-107"/>
                    <a:pt x="94983" y="-155"/>
                  </a:cubicBezTo>
                  <a:moveTo>
                    <a:pt x="94983" y="185583"/>
                  </a:moveTo>
                  <a:cubicBezTo>
                    <a:pt x="46119" y="185583"/>
                    <a:pt x="6495" y="145969"/>
                    <a:pt x="6495" y="97096"/>
                  </a:cubicBezTo>
                  <a:cubicBezTo>
                    <a:pt x="6495" y="48223"/>
                    <a:pt x="46119" y="8609"/>
                    <a:pt x="94983" y="8609"/>
                  </a:cubicBezTo>
                  <a:cubicBezTo>
                    <a:pt x="143845" y="8609"/>
                    <a:pt x="183468" y="48223"/>
                    <a:pt x="183468" y="97096"/>
                  </a:cubicBezTo>
                  <a:cubicBezTo>
                    <a:pt x="183373" y="145940"/>
                    <a:pt x="143845" y="185526"/>
                    <a:pt x="94983" y="185583"/>
                  </a:cubicBezTo>
                  <a:close/>
                </a:path>
              </a:pathLst>
            </a:custGeom>
            <a:solidFill>
              <a:srgbClr val="00A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68A9D778-0019-4BC0-A96C-5FF74ACA2FFB}"/>
              </a:ext>
            </a:extLst>
          </p:cNvPr>
          <p:cNvSpPr txBox="1"/>
          <p:nvPr/>
        </p:nvSpPr>
        <p:spPr>
          <a:xfrm>
            <a:off x="11151" y="6545458"/>
            <a:ext cx="6100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i="0" dirty="0">
                <a:effectLst/>
                <a:latin typeface="Etelka Light Pro" panose="02000503030000020004" pitchFamily="50" charset="0"/>
              </a:rPr>
              <a:t>Январь 2025</a:t>
            </a:r>
            <a:endParaRPr lang="ru-RU" sz="1100" dirty="0"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FE489CAE-4D8E-474A-9B47-9B2897C21A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3" y="6341652"/>
            <a:ext cx="847346" cy="3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33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163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Etelka Light Pro</vt:lpstr>
      <vt:lpstr>Etelka Medium Pro</vt:lpstr>
      <vt:lpstr>Etelka Text Pro</vt:lpstr>
      <vt:lpstr>Тема Office</vt:lpstr>
      <vt:lpstr>CorelDRAW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Кривушова Дарья</dc:creator>
  <cp:lastModifiedBy>Алина</cp:lastModifiedBy>
  <cp:revision>5</cp:revision>
  <dcterms:created xsi:type="dcterms:W3CDTF">2025-01-13T09:13:02Z</dcterms:created>
  <dcterms:modified xsi:type="dcterms:W3CDTF">2025-01-13T14:11:04Z</dcterms:modified>
</cp:coreProperties>
</file>